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ITC Motter Corpus Condensed" charset="1" panose="02000506040000020004"/>
      <p:regular r:id="rId18"/>
    </p:embeddedFont>
    <p:embeddedFont>
      <p:font typeface="Quicksand" charset="1" panose="00000000000000000000"/>
      <p:regular r:id="rId19"/>
    </p:embeddedFont>
    <p:embeddedFont>
      <p:font typeface="GoodTime Grotesk" charset="1" panose="02000503000000020004"/>
      <p:regular r:id="rId20"/>
    </p:embeddedFont>
    <p:embeddedFont>
      <p:font typeface="Bree Serif" charset="1" panose="02000503040000020004"/>
      <p:regular r:id="rId21"/>
    </p:embeddedFont>
    <p:embeddedFont>
      <p:font typeface="Quicksand Bold" charset="1" panose="000000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 Id="rId3" Target="../media/image30.svg" Type="http://schemas.openxmlformats.org/officeDocument/2006/relationships/image"/><Relationship Id="rId4" Target="../media/image20.png" Type="http://schemas.openxmlformats.org/officeDocument/2006/relationships/image"/><Relationship Id="rId5" Target="../media/image21.svg" Type="http://schemas.openxmlformats.org/officeDocument/2006/relationships/image"/><Relationship Id="rId6" Target="../media/image31.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media/image3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2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2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24.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2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2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grpSp>
        <p:nvGrpSpPr>
          <p:cNvPr name="Group 2" id="2"/>
          <p:cNvGrpSpPr/>
          <p:nvPr/>
        </p:nvGrpSpPr>
        <p:grpSpPr>
          <a:xfrm rot="0">
            <a:off x="-928718" y="9515475"/>
            <a:ext cx="20145437" cy="1543050"/>
            <a:chOff x="0" y="0"/>
            <a:chExt cx="5305794" cy="406400"/>
          </a:xfrm>
        </p:grpSpPr>
        <p:sp>
          <p:nvSpPr>
            <p:cNvPr name="Freeform 3" id="3"/>
            <p:cNvSpPr/>
            <p:nvPr/>
          </p:nvSpPr>
          <p:spPr>
            <a:xfrm flipH="false" flipV="false" rot="0">
              <a:off x="0" y="0"/>
              <a:ext cx="5305794" cy="406400"/>
            </a:xfrm>
            <a:custGeom>
              <a:avLst/>
              <a:gdLst/>
              <a:ahLst/>
              <a:cxnLst/>
              <a:rect r="r" b="b" t="t" l="l"/>
              <a:pathLst>
                <a:path h="406400" w="5305794">
                  <a:moveTo>
                    <a:pt x="0" y="0"/>
                  </a:moveTo>
                  <a:lnTo>
                    <a:pt x="5305794" y="0"/>
                  </a:lnTo>
                  <a:lnTo>
                    <a:pt x="5305794" y="406400"/>
                  </a:lnTo>
                  <a:lnTo>
                    <a:pt x="0" y="406400"/>
                  </a:lnTo>
                  <a:close/>
                </a:path>
              </a:pathLst>
            </a:custGeom>
            <a:solidFill>
              <a:srgbClr val="CC7B43"/>
            </a:solidFill>
          </p:spPr>
        </p:sp>
        <p:sp>
          <p:nvSpPr>
            <p:cNvPr name="TextBox 4" id="4"/>
            <p:cNvSpPr txBox="true"/>
            <p:nvPr/>
          </p:nvSpPr>
          <p:spPr>
            <a:xfrm>
              <a:off x="0" y="-47625"/>
              <a:ext cx="5305794" cy="454025"/>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true" flipV="true" rot="0">
            <a:off x="14294501" y="362747"/>
            <a:ext cx="4632715" cy="1331906"/>
          </a:xfrm>
          <a:custGeom>
            <a:avLst/>
            <a:gdLst/>
            <a:ahLst/>
            <a:cxnLst/>
            <a:rect r="r" b="b" t="t" l="l"/>
            <a:pathLst>
              <a:path h="1331906" w="4632715">
                <a:moveTo>
                  <a:pt x="4632715" y="1331906"/>
                </a:moveTo>
                <a:lnTo>
                  <a:pt x="0" y="1331906"/>
                </a:lnTo>
                <a:lnTo>
                  <a:pt x="0" y="0"/>
                </a:lnTo>
                <a:lnTo>
                  <a:pt x="4632715" y="0"/>
                </a:lnTo>
                <a:lnTo>
                  <a:pt x="4632715" y="1331906"/>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528723" y="8183569"/>
            <a:ext cx="4632715" cy="1331906"/>
          </a:xfrm>
          <a:custGeom>
            <a:avLst/>
            <a:gdLst/>
            <a:ahLst/>
            <a:cxnLst/>
            <a:rect r="r" b="b" t="t" l="l"/>
            <a:pathLst>
              <a:path h="1331906" w="4632715">
                <a:moveTo>
                  <a:pt x="0" y="0"/>
                </a:moveTo>
                <a:lnTo>
                  <a:pt x="4632715" y="0"/>
                </a:lnTo>
                <a:lnTo>
                  <a:pt x="4632715" y="1331906"/>
                </a:lnTo>
                <a:lnTo>
                  <a:pt x="0" y="133190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12523955" y="1905677"/>
            <a:ext cx="3847338" cy="8229600"/>
          </a:xfrm>
          <a:custGeom>
            <a:avLst/>
            <a:gdLst/>
            <a:ahLst/>
            <a:cxnLst/>
            <a:rect r="r" b="b" t="t" l="l"/>
            <a:pathLst>
              <a:path h="8229600" w="3847338">
                <a:moveTo>
                  <a:pt x="0" y="0"/>
                </a:moveTo>
                <a:lnTo>
                  <a:pt x="3847338" y="0"/>
                </a:lnTo>
                <a:lnTo>
                  <a:pt x="3847338" y="8229600"/>
                </a:lnTo>
                <a:lnTo>
                  <a:pt x="0" y="8229600"/>
                </a:lnTo>
                <a:lnTo>
                  <a:pt x="0" y="0"/>
                </a:lnTo>
                <a:close/>
              </a:path>
            </a:pathLst>
          </a:custGeom>
          <a:blipFill>
            <a:blip r:embed="rId4"/>
            <a:stretch>
              <a:fillRect l="0" t="0" r="0" b="0"/>
            </a:stretch>
          </a:blipFill>
        </p:spPr>
      </p:sp>
      <p:sp>
        <p:nvSpPr>
          <p:cNvPr name="TextBox 8" id="8"/>
          <p:cNvSpPr txBox="true"/>
          <p:nvPr/>
        </p:nvSpPr>
        <p:spPr>
          <a:xfrm rot="0">
            <a:off x="355684" y="1047750"/>
            <a:ext cx="12168270" cy="4779010"/>
          </a:xfrm>
          <a:prstGeom prst="rect">
            <a:avLst/>
          </a:prstGeom>
        </p:spPr>
        <p:txBody>
          <a:bodyPr anchor="t" rtlCol="false" tIns="0" lIns="0" bIns="0" rIns="0">
            <a:spAutoFit/>
          </a:bodyPr>
          <a:lstStyle/>
          <a:p>
            <a:pPr algn="ctr">
              <a:lnSpc>
                <a:spcPts val="12320"/>
              </a:lnSpc>
            </a:pPr>
            <a:r>
              <a:rPr lang="en-US" sz="11000">
                <a:solidFill>
                  <a:srgbClr val="F8F7FC"/>
                </a:solidFill>
                <a:latin typeface="ITC Motter Corpus Condensed"/>
                <a:ea typeface="ITC Motter Corpus Condensed"/>
                <a:cs typeface="ITC Motter Corpus Condensed"/>
                <a:sym typeface="ITC Motter Corpus Condensed"/>
              </a:rPr>
              <a:t>LANDASAN PENGEMBANGAN KURIKULUM PAI</a:t>
            </a:r>
          </a:p>
        </p:txBody>
      </p:sp>
      <p:sp>
        <p:nvSpPr>
          <p:cNvPr name="TextBox 9" id="9"/>
          <p:cNvSpPr txBox="true"/>
          <p:nvPr/>
        </p:nvSpPr>
        <p:spPr>
          <a:xfrm rot="0">
            <a:off x="1162343" y="6059988"/>
            <a:ext cx="10554952" cy="1979295"/>
          </a:xfrm>
          <a:prstGeom prst="rect">
            <a:avLst/>
          </a:prstGeom>
        </p:spPr>
        <p:txBody>
          <a:bodyPr anchor="t" rtlCol="false" tIns="0" lIns="0" bIns="0" rIns="0">
            <a:spAutoFit/>
          </a:bodyPr>
          <a:lstStyle/>
          <a:p>
            <a:pPr algn="ctr">
              <a:lnSpc>
                <a:spcPts val="7980"/>
              </a:lnSpc>
            </a:pPr>
            <a:r>
              <a:rPr lang="en-US" sz="5700">
                <a:solidFill>
                  <a:srgbClr val="F8F7FC"/>
                </a:solidFill>
                <a:latin typeface="Quicksand"/>
                <a:ea typeface="Quicksand"/>
                <a:cs typeface="Quicksand"/>
                <a:sym typeface="Quicksand"/>
              </a:rPr>
              <a:t>Mochamad Mukhlas M</a:t>
            </a:r>
          </a:p>
          <a:p>
            <a:pPr algn="ctr">
              <a:lnSpc>
                <a:spcPts val="7980"/>
              </a:lnSpc>
              <a:spcBef>
                <a:spcPct val="0"/>
              </a:spcBef>
            </a:pPr>
            <a:r>
              <a:rPr lang="en-US" sz="5700">
                <a:solidFill>
                  <a:srgbClr val="F8F7FC"/>
                </a:solidFill>
                <a:latin typeface="Quicksand"/>
                <a:ea typeface="Quicksand"/>
                <a:cs typeface="Quicksand"/>
                <a:sym typeface="Quicksand"/>
              </a:rPr>
              <a:t>06040125228</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grpSp>
        <p:nvGrpSpPr>
          <p:cNvPr name="Group 2" id="2"/>
          <p:cNvGrpSpPr/>
          <p:nvPr/>
        </p:nvGrpSpPr>
        <p:grpSpPr>
          <a:xfrm rot="0">
            <a:off x="-928718" y="9515475"/>
            <a:ext cx="20145437" cy="1543050"/>
            <a:chOff x="0" y="0"/>
            <a:chExt cx="5305794" cy="406400"/>
          </a:xfrm>
        </p:grpSpPr>
        <p:sp>
          <p:nvSpPr>
            <p:cNvPr name="Freeform 3" id="3"/>
            <p:cNvSpPr/>
            <p:nvPr/>
          </p:nvSpPr>
          <p:spPr>
            <a:xfrm flipH="false" flipV="false" rot="0">
              <a:off x="0" y="0"/>
              <a:ext cx="5305794" cy="406400"/>
            </a:xfrm>
            <a:custGeom>
              <a:avLst/>
              <a:gdLst/>
              <a:ahLst/>
              <a:cxnLst/>
              <a:rect r="r" b="b" t="t" l="l"/>
              <a:pathLst>
                <a:path h="406400" w="5305794">
                  <a:moveTo>
                    <a:pt x="0" y="0"/>
                  </a:moveTo>
                  <a:lnTo>
                    <a:pt x="5305794" y="0"/>
                  </a:lnTo>
                  <a:lnTo>
                    <a:pt x="5305794" y="406400"/>
                  </a:lnTo>
                  <a:lnTo>
                    <a:pt x="0" y="406400"/>
                  </a:lnTo>
                  <a:close/>
                </a:path>
              </a:pathLst>
            </a:custGeom>
            <a:solidFill>
              <a:srgbClr val="CC7B43"/>
            </a:solidFill>
          </p:spPr>
        </p:sp>
        <p:sp>
          <p:nvSpPr>
            <p:cNvPr name="TextBox 4" id="4"/>
            <p:cNvSpPr txBox="true"/>
            <p:nvPr/>
          </p:nvSpPr>
          <p:spPr>
            <a:xfrm>
              <a:off x="0" y="-47625"/>
              <a:ext cx="5305794" cy="454025"/>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2095288" y="962025"/>
            <a:ext cx="14043270" cy="580409"/>
          </a:xfrm>
          <a:prstGeom prst="rect">
            <a:avLst/>
          </a:prstGeom>
        </p:spPr>
        <p:txBody>
          <a:bodyPr anchor="t" rtlCol="false" tIns="0" lIns="0" bIns="0" rIns="0">
            <a:spAutoFit/>
          </a:bodyPr>
          <a:lstStyle/>
          <a:p>
            <a:pPr algn="ctr">
              <a:lnSpc>
                <a:spcPts val="4760"/>
              </a:lnSpc>
            </a:pPr>
            <a:r>
              <a:rPr lang="en-US" sz="3400">
                <a:solidFill>
                  <a:srgbClr val="FFFFFF"/>
                </a:solidFill>
                <a:latin typeface="GoodTime Grotesk"/>
                <a:ea typeface="GoodTime Grotesk"/>
                <a:cs typeface="GoodTime Grotesk"/>
                <a:sym typeface="GoodTime Grotesk"/>
              </a:rPr>
              <a:t>TAHAP FASE</a:t>
            </a:r>
          </a:p>
        </p:txBody>
      </p:sp>
      <p:sp>
        <p:nvSpPr>
          <p:cNvPr name="TextBox 6" id="6"/>
          <p:cNvSpPr txBox="true"/>
          <p:nvPr/>
        </p:nvSpPr>
        <p:spPr>
          <a:xfrm rot="0">
            <a:off x="2738392" y="1418444"/>
            <a:ext cx="12757062" cy="955629"/>
          </a:xfrm>
          <a:prstGeom prst="rect">
            <a:avLst/>
          </a:prstGeom>
        </p:spPr>
        <p:txBody>
          <a:bodyPr anchor="t" rtlCol="false" tIns="0" lIns="0" bIns="0" rIns="0">
            <a:spAutoFit/>
          </a:bodyPr>
          <a:lstStyle/>
          <a:p>
            <a:pPr algn="ctr">
              <a:lnSpc>
                <a:spcPts val="7700"/>
              </a:lnSpc>
            </a:pPr>
            <a:r>
              <a:rPr lang="en-US" sz="5500">
                <a:solidFill>
                  <a:srgbClr val="FFFFFF"/>
                </a:solidFill>
                <a:latin typeface="GoodTime Grotesk"/>
                <a:ea typeface="GoodTime Grotesk"/>
                <a:cs typeface="GoodTime Grotesk"/>
                <a:sym typeface="GoodTime Grotesk"/>
              </a:rPr>
              <a:t>KURIKULUM MERDEKA</a:t>
            </a:r>
          </a:p>
        </p:txBody>
      </p:sp>
      <p:sp>
        <p:nvSpPr>
          <p:cNvPr name="Freeform 7" id="7"/>
          <p:cNvSpPr/>
          <p:nvPr/>
        </p:nvSpPr>
        <p:spPr>
          <a:xfrm flipH="false" flipV="false" rot="0">
            <a:off x="2198509" y="3068277"/>
            <a:ext cx="4499982" cy="2717713"/>
          </a:xfrm>
          <a:custGeom>
            <a:avLst/>
            <a:gdLst/>
            <a:ahLst/>
            <a:cxnLst/>
            <a:rect r="r" b="b" t="t" l="l"/>
            <a:pathLst>
              <a:path h="2717713" w="4499982">
                <a:moveTo>
                  <a:pt x="0" y="0"/>
                </a:moveTo>
                <a:lnTo>
                  <a:pt x="4499982" y="0"/>
                </a:lnTo>
                <a:lnTo>
                  <a:pt x="4499982" y="2717713"/>
                </a:lnTo>
                <a:lnTo>
                  <a:pt x="0" y="27177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8" id="8"/>
          <p:cNvSpPr/>
          <p:nvPr/>
        </p:nvSpPr>
        <p:spPr>
          <a:xfrm flipH="false" flipV="false" rot="0">
            <a:off x="6876126" y="3068277"/>
            <a:ext cx="4499982" cy="2717713"/>
          </a:xfrm>
          <a:custGeom>
            <a:avLst/>
            <a:gdLst/>
            <a:ahLst/>
            <a:cxnLst/>
            <a:rect r="r" b="b" t="t" l="l"/>
            <a:pathLst>
              <a:path h="2717713" w="4499982">
                <a:moveTo>
                  <a:pt x="0" y="0"/>
                </a:moveTo>
                <a:lnTo>
                  <a:pt x="4499981" y="0"/>
                </a:lnTo>
                <a:lnTo>
                  <a:pt x="4499981" y="2717713"/>
                </a:lnTo>
                <a:lnTo>
                  <a:pt x="0" y="27177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9" id="9"/>
          <p:cNvSpPr/>
          <p:nvPr/>
        </p:nvSpPr>
        <p:spPr>
          <a:xfrm flipH="false" flipV="false" rot="0">
            <a:off x="11553742" y="3068277"/>
            <a:ext cx="4499982" cy="2717713"/>
          </a:xfrm>
          <a:custGeom>
            <a:avLst/>
            <a:gdLst/>
            <a:ahLst/>
            <a:cxnLst/>
            <a:rect r="r" b="b" t="t" l="l"/>
            <a:pathLst>
              <a:path h="2717713" w="4499982">
                <a:moveTo>
                  <a:pt x="0" y="0"/>
                </a:moveTo>
                <a:lnTo>
                  <a:pt x="4499982" y="0"/>
                </a:lnTo>
                <a:lnTo>
                  <a:pt x="4499982" y="2717713"/>
                </a:lnTo>
                <a:lnTo>
                  <a:pt x="0" y="27177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10" id="10"/>
          <p:cNvSpPr/>
          <p:nvPr/>
        </p:nvSpPr>
        <p:spPr>
          <a:xfrm flipH="false" flipV="false" rot="0">
            <a:off x="2189316" y="6103578"/>
            <a:ext cx="4499982" cy="2717713"/>
          </a:xfrm>
          <a:custGeom>
            <a:avLst/>
            <a:gdLst/>
            <a:ahLst/>
            <a:cxnLst/>
            <a:rect r="r" b="b" t="t" l="l"/>
            <a:pathLst>
              <a:path h="2717713" w="4499982">
                <a:moveTo>
                  <a:pt x="0" y="0"/>
                </a:moveTo>
                <a:lnTo>
                  <a:pt x="4499982" y="0"/>
                </a:lnTo>
                <a:lnTo>
                  <a:pt x="4499982" y="2717714"/>
                </a:lnTo>
                <a:lnTo>
                  <a:pt x="0" y="27177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11" id="11"/>
          <p:cNvSpPr/>
          <p:nvPr/>
        </p:nvSpPr>
        <p:spPr>
          <a:xfrm flipH="false" flipV="false" rot="0">
            <a:off x="6866932" y="6103578"/>
            <a:ext cx="4499982" cy="2717713"/>
          </a:xfrm>
          <a:custGeom>
            <a:avLst/>
            <a:gdLst/>
            <a:ahLst/>
            <a:cxnLst/>
            <a:rect r="r" b="b" t="t" l="l"/>
            <a:pathLst>
              <a:path h="2717713" w="4499982">
                <a:moveTo>
                  <a:pt x="0" y="0"/>
                </a:moveTo>
                <a:lnTo>
                  <a:pt x="4499982" y="0"/>
                </a:lnTo>
                <a:lnTo>
                  <a:pt x="4499982" y="2717714"/>
                </a:lnTo>
                <a:lnTo>
                  <a:pt x="0" y="27177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12" id="12"/>
          <p:cNvSpPr/>
          <p:nvPr/>
        </p:nvSpPr>
        <p:spPr>
          <a:xfrm flipH="false" flipV="false" rot="0">
            <a:off x="11544549" y="6103578"/>
            <a:ext cx="4499982" cy="2717713"/>
          </a:xfrm>
          <a:custGeom>
            <a:avLst/>
            <a:gdLst/>
            <a:ahLst/>
            <a:cxnLst/>
            <a:rect r="r" b="b" t="t" l="l"/>
            <a:pathLst>
              <a:path h="2717713" w="4499982">
                <a:moveTo>
                  <a:pt x="0" y="0"/>
                </a:moveTo>
                <a:lnTo>
                  <a:pt x="4499982" y="0"/>
                </a:lnTo>
                <a:lnTo>
                  <a:pt x="4499982" y="2717714"/>
                </a:lnTo>
                <a:lnTo>
                  <a:pt x="0" y="27177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TextBox 13" id="13"/>
          <p:cNvSpPr txBox="true"/>
          <p:nvPr/>
        </p:nvSpPr>
        <p:spPr>
          <a:xfrm rot="0">
            <a:off x="2552604" y="3540003"/>
            <a:ext cx="3800985" cy="523941"/>
          </a:xfrm>
          <a:prstGeom prst="rect">
            <a:avLst/>
          </a:prstGeom>
        </p:spPr>
        <p:txBody>
          <a:bodyPr anchor="t" rtlCol="false" tIns="0" lIns="0" bIns="0" rIns="0">
            <a:spAutoFit/>
          </a:bodyPr>
          <a:lstStyle/>
          <a:p>
            <a:pPr algn="ctr">
              <a:lnSpc>
                <a:spcPts val="4200"/>
              </a:lnSpc>
            </a:pPr>
            <a:r>
              <a:rPr lang="en-US" sz="3000" b="true">
                <a:solidFill>
                  <a:srgbClr val="084533"/>
                </a:solidFill>
                <a:latin typeface="Quicksand Bold"/>
                <a:ea typeface="Quicksand Bold"/>
                <a:cs typeface="Quicksand Bold"/>
                <a:sym typeface="Quicksand Bold"/>
              </a:rPr>
              <a:t>Fase A</a:t>
            </a:r>
          </a:p>
        </p:txBody>
      </p:sp>
      <p:sp>
        <p:nvSpPr>
          <p:cNvPr name="TextBox 14" id="14"/>
          <p:cNvSpPr txBox="true"/>
          <p:nvPr/>
        </p:nvSpPr>
        <p:spPr>
          <a:xfrm rot="0">
            <a:off x="2552604" y="4282251"/>
            <a:ext cx="3800985" cy="523941"/>
          </a:xfrm>
          <a:prstGeom prst="rect">
            <a:avLst/>
          </a:prstGeom>
        </p:spPr>
        <p:txBody>
          <a:bodyPr anchor="t" rtlCol="false" tIns="0" lIns="0" bIns="0" rIns="0">
            <a:spAutoFit/>
          </a:bodyPr>
          <a:lstStyle/>
          <a:p>
            <a:pPr algn="ctr">
              <a:lnSpc>
                <a:spcPts val="4200"/>
              </a:lnSpc>
            </a:pPr>
            <a:r>
              <a:rPr lang="en-US" sz="3000">
                <a:solidFill>
                  <a:srgbClr val="084533"/>
                </a:solidFill>
                <a:latin typeface="Quicksand"/>
                <a:ea typeface="Quicksand"/>
                <a:cs typeface="Quicksand"/>
                <a:sym typeface="Quicksand"/>
              </a:rPr>
              <a:t>Kelas 1 dan 2 SD</a:t>
            </a:r>
          </a:p>
        </p:txBody>
      </p:sp>
      <p:sp>
        <p:nvSpPr>
          <p:cNvPr name="TextBox 15" id="15"/>
          <p:cNvSpPr txBox="true"/>
          <p:nvPr/>
        </p:nvSpPr>
        <p:spPr>
          <a:xfrm rot="0">
            <a:off x="7243508" y="3540003"/>
            <a:ext cx="3800985" cy="523941"/>
          </a:xfrm>
          <a:prstGeom prst="rect">
            <a:avLst/>
          </a:prstGeom>
        </p:spPr>
        <p:txBody>
          <a:bodyPr anchor="t" rtlCol="false" tIns="0" lIns="0" bIns="0" rIns="0">
            <a:spAutoFit/>
          </a:bodyPr>
          <a:lstStyle/>
          <a:p>
            <a:pPr algn="ctr">
              <a:lnSpc>
                <a:spcPts val="4200"/>
              </a:lnSpc>
            </a:pPr>
            <a:r>
              <a:rPr lang="en-US" sz="3000" b="true">
                <a:solidFill>
                  <a:srgbClr val="084533"/>
                </a:solidFill>
                <a:latin typeface="Quicksand Bold"/>
                <a:ea typeface="Quicksand Bold"/>
                <a:cs typeface="Quicksand Bold"/>
                <a:sym typeface="Quicksand Bold"/>
              </a:rPr>
              <a:t>Fase B</a:t>
            </a:r>
          </a:p>
        </p:txBody>
      </p:sp>
      <p:sp>
        <p:nvSpPr>
          <p:cNvPr name="TextBox 16" id="16"/>
          <p:cNvSpPr txBox="true"/>
          <p:nvPr/>
        </p:nvSpPr>
        <p:spPr>
          <a:xfrm rot="0">
            <a:off x="7243508" y="4282251"/>
            <a:ext cx="3800985" cy="523941"/>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084533"/>
                </a:solidFill>
                <a:latin typeface="Quicksand"/>
                <a:ea typeface="Quicksand"/>
                <a:cs typeface="Quicksand"/>
                <a:sym typeface="Quicksand"/>
              </a:rPr>
              <a:t>Kelas 3 dan 4 SD</a:t>
            </a:r>
          </a:p>
        </p:txBody>
      </p:sp>
      <p:sp>
        <p:nvSpPr>
          <p:cNvPr name="TextBox 17" id="17"/>
          <p:cNvSpPr txBox="true"/>
          <p:nvPr/>
        </p:nvSpPr>
        <p:spPr>
          <a:xfrm rot="0">
            <a:off x="11930317" y="3540003"/>
            <a:ext cx="3800985" cy="523941"/>
          </a:xfrm>
          <a:prstGeom prst="rect">
            <a:avLst/>
          </a:prstGeom>
        </p:spPr>
        <p:txBody>
          <a:bodyPr anchor="t" rtlCol="false" tIns="0" lIns="0" bIns="0" rIns="0">
            <a:spAutoFit/>
          </a:bodyPr>
          <a:lstStyle/>
          <a:p>
            <a:pPr algn="ctr" marL="0" indent="0" lvl="0">
              <a:lnSpc>
                <a:spcPts val="4200"/>
              </a:lnSpc>
              <a:spcBef>
                <a:spcPct val="0"/>
              </a:spcBef>
            </a:pPr>
            <a:r>
              <a:rPr lang="en-US" b="true" sz="3000" strike="noStrike" u="none">
                <a:solidFill>
                  <a:srgbClr val="084533"/>
                </a:solidFill>
                <a:latin typeface="Quicksand Bold"/>
                <a:ea typeface="Quicksand Bold"/>
                <a:cs typeface="Quicksand Bold"/>
                <a:sym typeface="Quicksand Bold"/>
              </a:rPr>
              <a:t>Fase C</a:t>
            </a:r>
          </a:p>
        </p:txBody>
      </p:sp>
      <p:sp>
        <p:nvSpPr>
          <p:cNvPr name="TextBox 18" id="18"/>
          <p:cNvSpPr txBox="true"/>
          <p:nvPr/>
        </p:nvSpPr>
        <p:spPr>
          <a:xfrm rot="0">
            <a:off x="11930317" y="4282251"/>
            <a:ext cx="3800985" cy="523941"/>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084533"/>
                </a:solidFill>
                <a:latin typeface="Quicksand"/>
                <a:ea typeface="Quicksand"/>
                <a:cs typeface="Quicksand"/>
                <a:sym typeface="Quicksand"/>
              </a:rPr>
              <a:t>Kelas 5 dan 6 SD</a:t>
            </a:r>
          </a:p>
        </p:txBody>
      </p:sp>
      <p:sp>
        <p:nvSpPr>
          <p:cNvPr name="TextBox 19" id="19"/>
          <p:cNvSpPr txBox="true"/>
          <p:nvPr/>
        </p:nvSpPr>
        <p:spPr>
          <a:xfrm rot="0">
            <a:off x="7221028" y="6818383"/>
            <a:ext cx="3800985" cy="523941"/>
          </a:xfrm>
          <a:prstGeom prst="rect">
            <a:avLst/>
          </a:prstGeom>
        </p:spPr>
        <p:txBody>
          <a:bodyPr anchor="t" rtlCol="false" tIns="0" lIns="0" bIns="0" rIns="0">
            <a:spAutoFit/>
          </a:bodyPr>
          <a:lstStyle/>
          <a:p>
            <a:pPr algn="ctr" marL="0" indent="0" lvl="0">
              <a:lnSpc>
                <a:spcPts val="4200"/>
              </a:lnSpc>
              <a:spcBef>
                <a:spcPct val="0"/>
              </a:spcBef>
            </a:pPr>
            <a:r>
              <a:rPr lang="en-US" b="true" sz="3000" strike="noStrike" u="none">
                <a:solidFill>
                  <a:srgbClr val="084533"/>
                </a:solidFill>
                <a:latin typeface="Quicksand Bold"/>
                <a:ea typeface="Quicksand Bold"/>
                <a:cs typeface="Quicksand Bold"/>
                <a:sym typeface="Quicksand Bold"/>
              </a:rPr>
              <a:t>Fase E</a:t>
            </a:r>
          </a:p>
        </p:txBody>
      </p:sp>
      <p:sp>
        <p:nvSpPr>
          <p:cNvPr name="TextBox 20" id="20"/>
          <p:cNvSpPr txBox="true"/>
          <p:nvPr/>
        </p:nvSpPr>
        <p:spPr>
          <a:xfrm rot="0">
            <a:off x="7221028" y="7560631"/>
            <a:ext cx="3800985" cy="523941"/>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084533"/>
                </a:solidFill>
                <a:latin typeface="Quicksand"/>
                <a:ea typeface="Quicksand"/>
                <a:cs typeface="Quicksand"/>
                <a:sym typeface="Quicksand"/>
              </a:rPr>
              <a:t>Kelas 10 SMA</a:t>
            </a:r>
          </a:p>
        </p:txBody>
      </p:sp>
      <p:sp>
        <p:nvSpPr>
          <p:cNvPr name="TextBox 21" id="21"/>
          <p:cNvSpPr txBox="true"/>
          <p:nvPr/>
        </p:nvSpPr>
        <p:spPr>
          <a:xfrm rot="0">
            <a:off x="11930317" y="6818383"/>
            <a:ext cx="3800985" cy="523941"/>
          </a:xfrm>
          <a:prstGeom prst="rect">
            <a:avLst/>
          </a:prstGeom>
        </p:spPr>
        <p:txBody>
          <a:bodyPr anchor="t" rtlCol="false" tIns="0" lIns="0" bIns="0" rIns="0">
            <a:spAutoFit/>
          </a:bodyPr>
          <a:lstStyle/>
          <a:p>
            <a:pPr algn="ctr" marL="0" indent="0" lvl="0">
              <a:lnSpc>
                <a:spcPts val="4200"/>
              </a:lnSpc>
              <a:spcBef>
                <a:spcPct val="0"/>
              </a:spcBef>
            </a:pPr>
            <a:r>
              <a:rPr lang="en-US" b="true" sz="3000" strike="noStrike" u="none">
                <a:solidFill>
                  <a:srgbClr val="084533"/>
                </a:solidFill>
                <a:latin typeface="Quicksand Bold"/>
                <a:ea typeface="Quicksand Bold"/>
                <a:cs typeface="Quicksand Bold"/>
                <a:sym typeface="Quicksand Bold"/>
              </a:rPr>
              <a:t>Fase F</a:t>
            </a:r>
          </a:p>
        </p:txBody>
      </p:sp>
      <p:sp>
        <p:nvSpPr>
          <p:cNvPr name="TextBox 22" id="22"/>
          <p:cNvSpPr txBox="true"/>
          <p:nvPr/>
        </p:nvSpPr>
        <p:spPr>
          <a:xfrm rot="0">
            <a:off x="11930317" y="7560631"/>
            <a:ext cx="3800985" cy="523941"/>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084533"/>
                </a:solidFill>
                <a:latin typeface="Quicksand"/>
                <a:ea typeface="Quicksand"/>
                <a:cs typeface="Quicksand"/>
                <a:sym typeface="Quicksand"/>
              </a:rPr>
              <a:t>Kelas 11 dan 12 SMA</a:t>
            </a:r>
          </a:p>
        </p:txBody>
      </p:sp>
      <p:sp>
        <p:nvSpPr>
          <p:cNvPr name="TextBox 23" id="23"/>
          <p:cNvSpPr txBox="true"/>
          <p:nvPr/>
        </p:nvSpPr>
        <p:spPr>
          <a:xfrm rot="0">
            <a:off x="2575085" y="6818383"/>
            <a:ext cx="3800985" cy="523941"/>
          </a:xfrm>
          <a:prstGeom prst="rect">
            <a:avLst/>
          </a:prstGeom>
        </p:spPr>
        <p:txBody>
          <a:bodyPr anchor="t" rtlCol="false" tIns="0" lIns="0" bIns="0" rIns="0">
            <a:spAutoFit/>
          </a:bodyPr>
          <a:lstStyle/>
          <a:p>
            <a:pPr algn="ctr" marL="0" indent="0" lvl="0">
              <a:lnSpc>
                <a:spcPts val="4200"/>
              </a:lnSpc>
              <a:spcBef>
                <a:spcPct val="0"/>
              </a:spcBef>
            </a:pPr>
            <a:r>
              <a:rPr lang="en-US" b="true" sz="3000" strike="noStrike" u="none">
                <a:solidFill>
                  <a:srgbClr val="084533"/>
                </a:solidFill>
                <a:latin typeface="Quicksand Bold"/>
                <a:ea typeface="Quicksand Bold"/>
                <a:cs typeface="Quicksand Bold"/>
                <a:sym typeface="Quicksand Bold"/>
              </a:rPr>
              <a:t>Fase D</a:t>
            </a:r>
          </a:p>
        </p:txBody>
      </p:sp>
      <p:sp>
        <p:nvSpPr>
          <p:cNvPr name="TextBox 24" id="24"/>
          <p:cNvSpPr txBox="true"/>
          <p:nvPr/>
        </p:nvSpPr>
        <p:spPr>
          <a:xfrm rot="0">
            <a:off x="2575085" y="7560631"/>
            <a:ext cx="3800985" cy="523941"/>
          </a:xfrm>
          <a:prstGeom prst="rect">
            <a:avLst/>
          </a:prstGeom>
        </p:spPr>
        <p:txBody>
          <a:bodyPr anchor="t" rtlCol="false" tIns="0" lIns="0" bIns="0" rIns="0">
            <a:spAutoFit/>
          </a:bodyPr>
          <a:lstStyle/>
          <a:p>
            <a:pPr algn="ctr" marL="0" indent="0" lvl="0">
              <a:lnSpc>
                <a:spcPts val="4200"/>
              </a:lnSpc>
              <a:spcBef>
                <a:spcPct val="0"/>
              </a:spcBef>
            </a:pPr>
            <a:r>
              <a:rPr lang="en-US" sz="3000" strike="noStrike" u="none">
                <a:solidFill>
                  <a:srgbClr val="084533"/>
                </a:solidFill>
                <a:latin typeface="Quicksand"/>
                <a:ea typeface="Quicksand"/>
                <a:cs typeface="Quicksand"/>
                <a:sym typeface="Quicksand"/>
              </a:rPr>
              <a:t>Kelas 7, 8, 9 SMP</a:t>
            </a:r>
          </a:p>
        </p:txBody>
      </p:sp>
      <p:sp>
        <p:nvSpPr>
          <p:cNvPr name="Freeform 25" id="25"/>
          <p:cNvSpPr/>
          <p:nvPr/>
        </p:nvSpPr>
        <p:spPr>
          <a:xfrm flipH="true" flipV="true" rot="0">
            <a:off x="14942942" y="474109"/>
            <a:ext cx="4632715" cy="1331906"/>
          </a:xfrm>
          <a:custGeom>
            <a:avLst/>
            <a:gdLst/>
            <a:ahLst/>
            <a:cxnLst/>
            <a:rect r="r" b="b" t="t" l="l"/>
            <a:pathLst>
              <a:path h="1331906" w="4632715">
                <a:moveTo>
                  <a:pt x="4632716" y="1331906"/>
                </a:moveTo>
                <a:lnTo>
                  <a:pt x="0" y="1331906"/>
                </a:lnTo>
                <a:lnTo>
                  <a:pt x="0" y="0"/>
                </a:lnTo>
                <a:lnTo>
                  <a:pt x="4632716" y="0"/>
                </a:lnTo>
                <a:lnTo>
                  <a:pt x="4632716" y="1331906"/>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6" id="26"/>
          <p:cNvSpPr/>
          <p:nvPr/>
        </p:nvSpPr>
        <p:spPr>
          <a:xfrm flipH="false" flipV="true" rot="0">
            <a:off x="-1287658" y="474109"/>
            <a:ext cx="4632715" cy="1331906"/>
          </a:xfrm>
          <a:custGeom>
            <a:avLst/>
            <a:gdLst/>
            <a:ahLst/>
            <a:cxnLst/>
            <a:rect r="r" b="b" t="t" l="l"/>
            <a:pathLst>
              <a:path h="1331906" w="4632715">
                <a:moveTo>
                  <a:pt x="0" y="1331906"/>
                </a:moveTo>
                <a:lnTo>
                  <a:pt x="4632716" y="1331906"/>
                </a:lnTo>
                <a:lnTo>
                  <a:pt x="4632716" y="0"/>
                </a:lnTo>
                <a:lnTo>
                  <a:pt x="0" y="0"/>
                </a:lnTo>
                <a:lnTo>
                  <a:pt x="0" y="1331906"/>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sp>
        <p:nvSpPr>
          <p:cNvPr name="Freeform 2" id="2"/>
          <p:cNvSpPr/>
          <p:nvPr/>
        </p:nvSpPr>
        <p:spPr>
          <a:xfrm flipH="true" flipV="false" rot="0">
            <a:off x="8831348" y="1129"/>
            <a:ext cx="9758004" cy="11429580"/>
          </a:xfrm>
          <a:custGeom>
            <a:avLst/>
            <a:gdLst/>
            <a:ahLst/>
            <a:cxnLst/>
            <a:rect r="r" b="b" t="t" l="l"/>
            <a:pathLst>
              <a:path h="11429580" w="9758004">
                <a:moveTo>
                  <a:pt x="9758004" y="0"/>
                </a:moveTo>
                <a:lnTo>
                  <a:pt x="0" y="0"/>
                </a:lnTo>
                <a:lnTo>
                  <a:pt x="0" y="11429579"/>
                </a:lnTo>
                <a:lnTo>
                  <a:pt x="9758004" y="11429579"/>
                </a:lnTo>
                <a:lnTo>
                  <a:pt x="9758004"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0" y="0"/>
            <a:ext cx="2692880" cy="3004608"/>
          </a:xfrm>
          <a:custGeom>
            <a:avLst/>
            <a:gdLst/>
            <a:ahLst/>
            <a:cxnLst/>
            <a:rect r="r" b="b" t="t" l="l"/>
            <a:pathLst>
              <a:path h="3004608" w="2692880">
                <a:moveTo>
                  <a:pt x="2692880" y="3004608"/>
                </a:moveTo>
                <a:lnTo>
                  <a:pt x="0" y="3004608"/>
                </a:lnTo>
                <a:lnTo>
                  <a:pt x="0" y="0"/>
                </a:lnTo>
                <a:lnTo>
                  <a:pt x="2692880" y="0"/>
                </a:lnTo>
                <a:lnTo>
                  <a:pt x="2692880" y="3004608"/>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1267015" y="3201108"/>
            <a:ext cx="5164074" cy="8229600"/>
          </a:xfrm>
          <a:custGeom>
            <a:avLst/>
            <a:gdLst/>
            <a:ahLst/>
            <a:cxnLst/>
            <a:rect r="r" b="b" t="t" l="l"/>
            <a:pathLst>
              <a:path h="8229600" w="5164074">
                <a:moveTo>
                  <a:pt x="0" y="0"/>
                </a:moveTo>
                <a:lnTo>
                  <a:pt x="5164074" y="0"/>
                </a:lnTo>
                <a:lnTo>
                  <a:pt x="5164074" y="8229600"/>
                </a:lnTo>
                <a:lnTo>
                  <a:pt x="0" y="8229600"/>
                </a:lnTo>
                <a:lnTo>
                  <a:pt x="0" y="0"/>
                </a:lnTo>
                <a:close/>
              </a:path>
            </a:pathLst>
          </a:custGeom>
          <a:blipFill>
            <a:blip r:embed="rId6"/>
            <a:stretch>
              <a:fillRect l="0" t="0" r="0" b="0"/>
            </a:stretch>
          </a:blipFill>
        </p:spPr>
      </p:sp>
      <p:sp>
        <p:nvSpPr>
          <p:cNvPr name="TextBox 5" id="5"/>
          <p:cNvSpPr txBox="true"/>
          <p:nvPr/>
        </p:nvSpPr>
        <p:spPr>
          <a:xfrm rot="0">
            <a:off x="3214127" y="2245446"/>
            <a:ext cx="9710577" cy="955662"/>
          </a:xfrm>
          <a:prstGeom prst="rect">
            <a:avLst/>
          </a:prstGeom>
        </p:spPr>
        <p:txBody>
          <a:bodyPr anchor="t" rtlCol="false" tIns="0" lIns="0" bIns="0" rIns="0">
            <a:spAutoFit/>
          </a:bodyPr>
          <a:lstStyle/>
          <a:p>
            <a:pPr algn="l">
              <a:lnSpc>
                <a:spcPts val="7700"/>
              </a:lnSpc>
            </a:pPr>
            <a:r>
              <a:rPr lang="en-US" sz="5500">
                <a:solidFill>
                  <a:srgbClr val="FFFFFF"/>
                </a:solidFill>
                <a:latin typeface="GoodTime Grotesk"/>
                <a:ea typeface="GoodTime Grotesk"/>
                <a:cs typeface="GoodTime Grotesk"/>
                <a:sym typeface="GoodTime Grotesk"/>
              </a:rPr>
              <a:t>KESIMPULAN</a:t>
            </a:r>
          </a:p>
        </p:txBody>
      </p:sp>
      <p:sp>
        <p:nvSpPr>
          <p:cNvPr name="TextBox 6" id="6"/>
          <p:cNvSpPr txBox="true"/>
          <p:nvPr/>
        </p:nvSpPr>
        <p:spPr>
          <a:xfrm rot="0">
            <a:off x="1346440" y="3470876"/>
            <a:ext cx="9351753" cy="4432935"/>
          </a:xfrm>
          <a:prstGeom prst="rect">
            <a:avLst/>
          </a:prstGeom>
        </p:spPr>
        <p:txBody>
          <a:bodyPr anchor="t" rtlCol="false" tIns="0" lIns="0" bIns="0" rIns="0">
            <a:spAutoFit/>
          </a:bodyPr>
          <a:lstStyle/>
          <a:p>
            <a:pPr algn="l">
              <a:lnSpc>
                <a:spcPts val="5040"/>
              </a:lnSpc>
            </a:pPr>
            <a:r>
              <a:rPr lang="en-US" sz="3600">
                <a:solidFill>
                  <a:srgbClr val="FFFFFF"/>
                </a:solidFill>
                <a:latin typeface="Quicksand"/>
                <a:ea typeface="Quicksand"/>
                <a:cs typeface="Quicksand"/>
                <a:sym typeface="Quicksand"/>
              </a:rPr>
              <a:t>Kurikulum PAI membutuhkan landasan yang jelas agar memiliki arah dan tujuan yang sesuai. Landasan agama, filosofis, psikologis, sosiologis, dan yuridis menjadi dasar dalam menyesuaikan pembelajaran dengan nilai Islam, kondisi peserta didik, masyarakat, serta perkembangan zaman.</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grpSp>
        <p:nvGrpSpPr>
          <p:cNvPr name="Group 2" id="2"/>
          <p:cNvGrpSpPr/>
          <p:nvPr/>
        </p:nvGrpSpPr>
        <p:grpSpPr>
          <a:xfrm rot="0">
            <a:off x="-928718" y="9515475"/>
            <a:ext cx="20145437" cy="1543050"/>
            <a:chOff x="0" y="0"/>
            <a:chExt cx="5305794" cy="406400"/>
          </a:xfrm>
        </p:grpSpPr>
        <p:sp>
          <p:nvSpPr>
            <p:cNvPr name="Freeform 3" id="3"/>
            <p:cNvSpPr/>
            <p:nvPr/>
          </p:nvSpPr>
          <p:spPr>
            <a:xfrm flipH="false" flipV="false" rot="0">
              <a:off x="0" y="0"/>
              <a:ext cx="5305794" cy="406400"/>
            </a:xfrm>
            <a:custGeom>
              <a:avLst/>
              <a:gdLst/>
              <a:ahLst/>
              <a:cxnLst/>
              <a:rect r="r" b="b" t="t" l="l"/>
              <a:pathLst>
                <a:path h="406400" w="5305794">
                  <a:moveTo>
                    <a:pt x="0" y="0"/>
                  </a:moveTo>
                  <a:lnTo>
                    <a:pt x="5305794" y="0"/>
                  </a:lnTo>
                  <a:lnTo>
                    <a:pt x="5305794" y="406400"/>
                  </a:lnTo>
                  <a:lnTo>
                    <a:pt x="0" y="406400"/>
                  </a:lnTo>
                  <a:close/>
                </a:path>
              </a:pathLst>
            </a:custGeom>
            <a:solidFill>
              <a:srgbClr val="CC7B43"/>
            </a:solidFill>
          </p:spPr>
        </p:sp>
        <p:sp>
          <p:nvSpPr>
            <p:cNvPr name="TextBox 4" id="4"/>
            <p:cNvSpPr txBox="true"/>
            <p:nvPr/>
          </p:nvSpPr>
          <p:spPr>
            <a:xfrm>
              <a:off x="0" y="-47625"/>
              <a:ext cx="5305794" cy="454025"/>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5650731" y="1768729"/>
            <a:ext cx="8295301" cy="5575231"/>
          </a:xfrm>
          <a:prstGeom prst="rect">
            <a:avLst/>
          </a:prstGeom>
        </p:spPr>
        <p:txBody>
          <a:bodyPr anchor="t" rtlCol="false" tIns="0" lIns="0" bIns="0" rIns="0">
            <a:spAutoFit/>
          </a:bodyPr>
          <a:lstStyle/>
          <a:p>
            <a:pPr algn="l">
              <a:lnSpc>
                <a:spcPts val="21356"/>
              </a:lnSpc>
            </a:pPr>
            <a:r>
              <a:rPr lang="en-US" sz="19068">
                <a:solidFill>
                  <a:srgbClr val="F8F7FC"/>
                </a:solidFill>
                <a:latin typeface="ITC Motter Corpus Condensed"/>
                <a:ea typeface="ITC Motter Corpus Condensed"/>
                <a:cs typeface="ITC Motter Corpus Condensed"/>
                <a:sym typeface="ITC Motter Corpus Condensed"/>
              </a:rPr>
              <a:t>TERIMA KASIH</a:t>
            </a:r>
          </a:p>
        </p:txBody>
      </p:sp>
      <p:sp>
        <p:nvSpPr>
          <p:cNvPr name="Freeform 6" id="6"/>
          <p:cNvSpPr/>
          <p:nvPr/>
        </p:nvSpPr>
        <p:spPr>
          <a:xfrm flipH="false" flipV="false" rot="0">
            <a:off x="13403623" y="4542057"/>
            <a:ext cx="4411087" cy="3977999"/>
          </a:xfrm>
          <a:custGeom>
            <a:avLst/>
            <a:gdLst/>
            <a:ahLst/>
            <a:cxnLst/>
            <a:rect r="r" b="b" t="t" l="l"/>
            <a:pathLst>
              <a:path h="3977999" w="4411087">
                <a:moveTo>
                  <a:pt x="0" y="0"/>
                </a:moveTo>
                <a:lnTo>
                  <a:pt x="4411088" y="0"/>
                </a:lnTo>
                <a:lnTo>
                  <a:pt x="4411088" y="3977999"/>
                </a:lnTo>
                <a:lnTo>
                  <a:pt x="0" y="39779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436213" y="1963883"/>
            <a:ext cx="4547817" cy="13781264"/>
          </a:xfrm>
          <a:custGeom>
            <a:avLst/>
            <a:gdLst/>
            <a:ahLst/>
            <a:cxnLst/>
            <a:rect r="r" b="b" t="t" l="l"/>
            <a:pathLst>
              <a:path h="13781264" w="4547817">
                <a:moveTo>
                  <a:pt x="0" y="0"/>
                </a:moveTo>
                <a:lnTo>
                  <a:pt x="4547817" y="0"/>
                </a:lnTo>
                <a:lnTo>
                  <a:pt x="4547817" y="13781264"/>
                </a:lnTo>
                <a:lnTo>
                  <a:pt x="0" y="13781264"/>
                </a:lnTo>
                <a:lnTo>
                  <a:pt x="0" y="0"/>
                </a:lnTo>
                <a:close/>
              </a:path>
            </a:pathLst>
          </a:custGeom>
          <a:blipFill>
            <a:blip r:embed="rId4"/>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grpSp>
        <p:nvGrpSpPr>
          <p:cNvPr name="Group 2" id="2"/>
          <p:cNvGrpSpPr/>
          <p:nvPr/>
        </p:nvGrpSpPr>
        <p:grpSpPr>
          <a:xfrm rot="0">
            <a:off x="7902708" y="2553458"/>
            <a:ext cx="8634892" cy="858295"/>
            <a:chOff x="0" y="0"/>
            <a:chExt cx="6109174" cy="607242"/>
          </a:xfrm>
        </p:grpSpPr>
        <p:sp>
          <p:nvSpPr>
            <p:cNvPr name="Freeform 3" id="3"/>
            <p:cNvSpPr/>
            <p:nvPr/>
          </p:nvSpPr>
          <p:spPr>
            <a:xfrm flipH="false" flipV="false" rot="0">
              <a:off x="0" y="0"/>
              <a:ext cx="6109174" cy="607242"/>
            </a:xfrm>
            <a:custGeom>
              <a:avLst/>
              <a:gdLst/>
              <a:ahLst/>
              <a:cxnLst/>
              <a:rect r="r" b="b" t="t" l="l"/>
              <a:pathLst>
                <a:path h="607242" w="6109174">
                  <a:moveTo>
                    <a:pt x="23311" y="0"/>
                  </a:moveTo>
                  <a:lnTo>
                    <a:pt x="6085862" y="0"/>
                  </a:lnTo>
                  <a:cubicBezTo>
                    <a:pt x="6092045" y="0"/>
                    <a:pt x="6097974" y="2456"/>
                    <a:pt x="6102346" y="6828"/>
                  </a:cubicBezTo>
                  <a:cubicBezTo>
                    <a:pt x="6106718" y="11199"/>
                    <a:pt x="6109174" y="17129"/>
                    <a:pt x="6109174" y="23311"/>
                  </a:cubicBezTo>
                  <a:lnTo>
                    <a:pt x="6109174" y="583931"/>
                  </a:lnTo>
                  <a:cubicBezTo>
                    <a:pt x="6109174" y="590114"/>
                    <a:pt x="6106718" y="596043"/>
                    <a:pt x="6102346" y="600415"/>
                  </a:cubicBezTo>
                  <a:cubicBezTo>
                    <a:pt x="6097974" y="604786"/>
                    <a:pt x="6092045" y="607242"/>
                    <a:pt x="6085862" y="607242"/>
                  </a:cubicBezTo>
                  <a:lnTo>
                    <a:pt x="23311" y="607242"/>
                  </a:lnTo>
                  <a:cubicBezTo>
                    <a:pt x="17129" y="607242"/>
                    <a:pt x="11199" y="604786"/>
                    <a:pt x="6828" y="600415"/>
                  </a:cubicBezTo>
                  <a:cubicBezTo>
                    <a:pt x="2456" y="596043"/>
                    <a:pt x="0" y="590114"/>
                    <a:pt x="0" y="583931"/>
                  </a:cubicBezTo>
                  <a:lnTo>
                    <a:pt x="0" y="23311"/>
                  </a:lnTo>
                  <a:cubicBezTo>
                    <a:pt x="0" y="17129"/>
                    <a:pt x="2456" y="11199"/>
                    <a:pt x="6828" y="6828"/>
                  </a:cubicBezTo>
                  <a:cubicBezTo>
                    <a:pt x="11199" y="2456"/>
                    <a:pt x="17129" y="0"/>
                    <a:pt x="23311" y="0"/>
                  </a:cubicBezTo>
                  <a:close/>
                </a:path>
              </a:pathLst>
            </a:custGeom>
            <a:solidFill>
              <a:srgbClr val="7AB1A0"/>
            </a:solidFill>
          </p:spPr>
        </p:sp>
        <p:sp>
          <p:nvSpPr>
            <p:cNvPr name="TextBox 4" id="4"/>
            <p:cNvSpPr txBox="true"/>
            <p:nvPr/>
          </p:nvSpPr>
          <p:spPr>
            <a:xfrm>
              <a:off x="0" y="-28575"/>
              <a:ext cx="6109174" cy="635817"/>
            </a:xfrm>
            <a:prstGeom prst="rect">
              <a:avLst/>
            </a:prstGeom>
          </p:spPr>
          <p:txBody>
            <a:bodyPr anchor="ctr" rtlCol="false" tIns="22744" lIns="22744" bIns="22744" rIns="22744"/>
            <a:lstStyle/>
            <a:p>
              <a:pPr algn="ctr">
                <a:lnSpc>
                  <a:spcPts val="2660"/>
                </a:lnSpc>
              </a:pPr>
            </a:p>
          </p:txBody>
        </p:sp>
      </p:grpSp>
      <p:grpSp>
        <p:nvGrpSpPr>
          <p:cNvPr name="Group 5" id="5"/>
          <p:cNvGrpSpPr/>
          <p:nvPr/>
        </p:nvGrpSpPr>
        <p:grpSpPr>
          <a:xfrm rot="0">
            <a:off x="6844705" y="2597371"/>
            <a:ext cx="888492" cy="770470"/>
            <a:chOff x="0" y="0"/>
            <a:chExt cx="628607" cy="545106"/>
          </a:xfrm>
        </p:grpSpPr>
        <p:sp>
          <p:nvSpPr>
            <p:cNvPr name="Freeform 6" id="6"/>
            <p:cNvSpPr/>
            <p:nvPr/>
          </p:nvSpPr>
          <p:spPr>
            <a:xfrm flipH="false" flipV="false" rot="0">
              <a:off x="0" y="0"/>
              <a:ext cx="628607" cy="545106"/>
            </a:xfrm>
            <a:custGeom>
              <a:avLst/>
              <a:gdLst/>
              <a:ahLst/>
              <a:cxnLst/>
              <a:rect r="r" b="b" t="t" l="l"/>
              <a:pathLst>
                <a:path h="545106" w="628607">
                  <a:moveTo>
                    <a:pt x="226552" y="0"/>
                  </a:moveTo>
                  <a:lnTo>
                    <a:pt x="402055" y="0"/>
                  </a:lnTo>
                  <a:cubicBezTo>
                    <a:pt x="462140" y="0"/>
                    <a:pt x="519765" y="23869"/>
                    <a:pt x="562251" y="66356"/>
                  </a:cubicBezTo>
                  <a:cubicBezTo>
                    <a:pt x="604738" y="108842"/>
                    <a:pt x="628607" y="166467"/>
                    <a:pt x="628607" y="226552"/>
                  </a:cubicBezTo>
                  <a:lnTo>
                    <a:pt x="628607" y="318554"/>
                  </a:lnTo>
                  <a:cubicBezTo>
                    <a:pt x="628607" y="443675"/>
                    <a:pt x="527176" y="545106"/>
                    <a:pt x="402055" y="545106"/>
                  </a:cubicBezTo>
                  <a:lnTo>
                    <a:pt x="226552" y="545106"/>
                  </a:lnTo>
                  <a:cubicBezTo>
                    <a:pt x="166467" y="545106"/>
                    <a:pt x="108842" y="521237"/>
                    <a:pt x="66356" y="478750"/>
                  </a:cubicBezTo>
                  <a:cubicBezTo>
                    <a:pt x="23869" y="436264"/>
                    <a:pt x="0" y="378639"/>
                    <a:pt x="0" y="318554"/>
                  </a:cubicBezTo>
                  <a:lnTo>
                    <a:pt x="0" y="226552"/>
                  </a:lnTo>
                  <a:cubicBezTo>
                    <a:pt x="0" y="166467"/>
                    <a:pt x="23869" y="108842"/>
                    <a:pt x="66356" y="66356"/>
                  </a:cubicBezTo>
                  <a:cubicBezTo>
                    <a:pt x="108842" y="23869"/>
                    <a:pt x="166467" y="0"/>
                    <a:pt x="226552" y="0"/>
                  </a:cubicBezTo>
                  <a:close/>
                </a:path>
              </a:pathLst>
            </a:custGeom>
            <a:solidFill>
              <a:srgbClr val="7AB1A0"/>
            </a:solidFill>
            <a:ln cap="rnd">
              <a:noFill/>
              <a:prstDash val="lgDash"/>
              <a:round/>
            </a:ln>
          </p:spPr>
        </p:sp>
        <p:sp>
          <p:nvSpPr>
            <p:cNvPr name="TextBox 7" id="7"/>
            <p:cNvSpPr txBox="true"/>
            <p:nvPr/>
          </p:nvSpPr>
          <p:spPr>
            <a:xfrm>
              <a:off x="0" y="-57150"/>
              <a:ext cx="628607" cy="602256"/>
            </a:xfrm>
            <a:prstGeom prst="rect">
              <a:avLst/>
            </a:prstGeom>
          </p:spPr>
          <p:txBody>
            <a:bodyPr anchor="ctr" rtlCol="false" tIns="22744" lIns="22744" bIns="22744" rIns="22744"/>
            <a:lstStyle/>
            <a:p>
              <a:pPr algn="ctr">
                <a:lnSpc>
                  <a:spcPts val="4059"/>
                </a:lnSpc>
              </a:pPr>
              <a:r>
                <a:rPr lang="en-US" sz="2899">
                  <a:solidFill>
                    <a:srgbClr val="FFFFFF"/>
                  </a:solidFill>
                  <a:latin typeface="Quicksand"/>
                  <a:ea typeface="Quicksand"/>
                  <a:cs typeface="Quicksand"/>
                  <a:sym typeface="Quicksand"/>
                </a:rPr>
                <a:t>1</a:t>
              </a:r>
            </a:p>
          </p:txBody>
        </p:sp>
      </p:grpSp>
      <p:grpSp>
        <p:nvGrpSpPr>
          <p:cNvPr name="Group 8" id="8"/>
          <p:cNvGrpSpPr/>
          <p:nvPr/>
        </p:nvGrpSpPr>
        <p:grpSpPr>
          <a:xfrm rot="0">
            <a:off x="7759840" y="5222548"/>
            <a:ext cx="8608249" cy="1271372"/>
            <a:chOff x="0" y="0"/>
            <a:chExt cx="6090324" cy="899494"/>
          </a:xfrm>
        </p:grpSpPr>
        <p:sp>
          <p:nvSpPr>
            <p:cNvPr name="Freeform 9" id="9"/>
            <p:cNvSpPr/>
            <p:nvPr/>
          </p:nvSpPr>
          <p:spPr>
            <a:xfrm flipH="false" flipV="false" rot="0">
              <a:off x="0" y="0"/>
              <a:ext cx="6090324" cy="899494"/>
            </a:xfrm>
            <a:custGeom>
              <a:avLst/>
              <a:gdLst/>
              <a:ahLst/>
              <a:cxnLst/>
              <a:rect r="r" b="b" t="t" l="l"/>
              <a:pathLst>
                <a:path h="899494" w="6090324">
                  <a:moveTo>
                    <a:pt x="23383" y="0"/>
                  </a:moveTo>
                  <a:lnTo>
                    <a:pt x="6066941" y="0"/>
                  </a:lnTo>
                  <a:cubicBezTo>
                    <a:pt x="6073142" y="0"/>
                    <a:pt x="6079090" y="2464"/>
                    <a:pt x="6083475" y="6849"/>
                  </a:cubicBezTo>
                  <a:cubicBezTo>
                    <a:pt x="6087861" y="11234"/>
                    <a:pt x="6090324" y="17182"/>
                    <a:pt x="6090324" y="23383"/>
                  </a:cubicBezTo>
                  <a:lnTo>
                    <a:pt x="6090324" y="876110"/>
                  </a:lnTo>
                  <a:cubicBezTo>
                    <a:pt x="6090324" y="882312"/>
                    <a:pt x="6087861" y="888260"/>
                    <a:pt x="6083475" y="892645"/>
                  </a:cubicBezTo>
                  <a:cubicBezTo>
                    <a:pt x="6079090" y="897030"/>
                    <a:pt x="6073142" y="899494"/>
                    <a:pt x="6066941" y="899494"/>
                  </a:cubicBezTo>
                  <a:lnTo>
                    <a:pt x="23383" y="899494"/>
                  </a:lnTo>
                  <a:cubicBezTo>
                    <a:pt x="10469" y="899494"/>
                    <a:pt x="0" y="889025"/>
                    <a:pt x="0" y="876110"/>
                  </a:cubicBezTo>
                  <a:lnTo>
                    <a:pt x="0" y="23383"/>
                  </a:lnTo>
                  <a:cubicBezTo>
                    <a:pt x="0" y="17182"/>
                    <a:pt x="2464" y="11234"/>
                    <a:pt x="6849" y="6849"/>
                  </a:cubicBezTo>
                  <a:cubicBezTo>
                    <a:pt x="11234" y="2464"/>
                    <a:pt x="17182" y="0"/>
                    <a:pt x="23383" y="0"/>
                  </a:cubicBezTo>
                  <a:close/>
                </a:path>
              </a:pathLst>
            </a:custGeom>
            <a:solidFill>
              <a:srgbClr val="7AB1A0"/>
            </a:solidFill>
          </p:spPr>
        </p:sp>
        <p:sp>
          <p:nvSpPr>
            <p:cNvPr name="TextBox 10" id="10"/>
            <p:cNvSpPr txBox="true"/>
            <p:nvPr/>
          </p:nvSpPr>
          <p:spPr>
            <a:xfrm>
              <a:off x="0" y="-28575"/>
              <a:ext cx="6090324" cy="928069"/>
            </a:xfrm>
            <a:prstGeom prst="rect">
              <a:avLst/>
            </a:prstGeom>
          </p:spPr>
          <p:txBody>
            <a:bodyPr anchor="ctr" rtlCol="false" tIns="22744" lIns="22744" bIns="22744" rIns="22744"/>
            <a:lstStyle/>
            <a:p>
              <a:pPr algn="ctr">
                <a:lnSpc>
                  <a:spcPts val="2660"/>
                </a:lnSpc>
              </a:pPr>
            </a:p>
          </p:txBody>
        </p:sp>
      </p:grpSp>
      <p:grpSp>
        <p:nvGrpSpPr>
          <p:cNvPr name="Group 11" id="11"/>
          <p:cNvGrpSpPr/>
          <p:nvPr/>
        </p:nvGrpSpPr>
        <p:grpSpPr>
          <a:xfrm rot="0">
            <a:off x="6692390" y="5380663"/>
            <a:ext cx="915135" cy="880110"/>
            <a:chOff x="0" y="0"/>
            <a:chExt cx="647457" cy="622677"/>
          </a:xfrm>
        </p:grpSpPr>
        <p:sp>
          <p:nvSpPr>
            <p:cNvPr name="Freeform 12" id="12"/>
            <p:cNvSpPr/>
            <p:nvPr/>
          </p:nvSpPr>
          <p:spPr>
            <a:xfrm flipH="false" flipV="false" rot="0">
              <a:off x="0" y="0"/>
              <a:ext cx="647457" cy="622677"/>
            </a:xfrm>
            <a:custGeom>
              <a:avLst/>
              <a:gdLst/>
              <a:ahLst/>
              <a:cxnLst/>
              <a:rect r="r" b="b" t="t" l="l"/>
              <a:pathLst>
                <a:path h="622677" w="647457">
                  <a:moveTo>
                    <a:pt x="219957" y="0"/>
                  </a:moveTo>
                  <a:lnTo>
                    <a:pt x="427500" y="0"/>
                  </a:lnTo>
                  <a:cubicBezTo>
                    <a:pt x="485836" y="0"/>
                    <a:pt x="541783" y="23174"/>
                    <a:pt x="583033" y="64424"/>
                  </a:cubicBezTo>
                  <a:cubicBezTo>
                    <a:pt x="624283" y="105674"/>
                    <a:pt x="647457" y="161620"/>
                    <a:pt x="647457" y="219957"/>
                  </a:cubicBezTo>
                  <a:lnTo>
                    <a:pt x="647457" y="402720"/>
                  </a:lnTo>
                  <a:cubicBezTo>
                    <a:pt x="647457" y="461056"/>
                    <a:pt x="624283" y="517003"/>
                    <a:pt x="583033" y="558253"/>
                  </a:cubicBezTo>
                  <a:cubicBezTo>
                    <a:pt x="541783" y="599503"/>
                    <a:pt x="485836" y="622677"/>
                    <a:pt x="427500" y="622677"/>
                  </a:cubicBezTo>
                  <a:lnTo>
                    <a:pt x="219957" y="622677"/>
                  </a:lnTo>
                  <a:cubicBezTo>
                    <a:pt x="161620" y="622677"/>
                    <a:pt x="105674" y="599503"/>
                    <a:pt x="64424" y="558253"/>
                  </a:cubicBezTo>
                  <a:cubicBezTo>
                    <a:pt x="23174" y="517003"/>
                    <a:pt x="0" y="461056"/>
                    <a:pt x="0" y="402720"/>
                  </a:cubicBezTo>
                  <a:lnTo>
                    <a:pt x="0" y="219957"/>
                  </a:lnTo>
                  <a:cubicBezTo>
                    <a:pt x="0" y="161620"/>
                    <a:pt x="23174" y="105674"/>
                    <a:pt x="64424" y="64424"/>
                  </a:cubicBezTo>
                  <a:cubicBezTo>
                    <a:pt x="105674" y="23174"/>
                    <a:pt x="161620" y="0"/>
                    <a:pt x="219957" y="0"/>
                  </a:cubicBezTo>
                  <a:close/>
                </a:path>
              </a:pathLst>
            </a:custGeom>
            <a:solidFill>
              <a:srgbClr val="7AB1A0"/>
            </a:solidFill>
            <a:ln cap="rnd">
              <a:noFill/>
              <a:prstDash val="lgDash"/>
              <a:round/>
            </a:ln>
          </p:spPr>
        </p:sp>
        <p:sp>
          <p:nvSpPr>
            <p:cNvPr name="TextBox 13" id="13"/>
            <p:cNvSpPr txBox="true"/>
            <p:nvPr/>
          </p:nvSpPr>
          <p:spPr>
            <a:xfrm>
              <a:off x="0" y="-57150"/>
              <a:ext cx="647457" cy="679827"/>
            </a:xfrm>
            <a:prstGeom prst="rect">
              <a:avLst/>
            </a:prstGeom>
          </p:spPr>
          <p:txBody>
            <a:bodyPr anchor="ctr" rtlCol="false" tIns="22744" lIns="22744" bIns="22744" rIns="22744"/>
            <a:lstStyle/>
            <a:p>
              <a:pPr algn="ctr" marL="0" indent="0" lvl="0">
                <a:lnSpc>
                  <a:spcPts val="4059"/>
                </a:lnSpc>
                <a:spcBef>
                  <a:spcPct val="0"/>
                </a:spcBef>
              </a:pPr>
              <a:r>
                <a:rPr lang="en-US" sz="2899" strike="noStrike" u="none">
                  <a:solidFill>
                    <a:srgbClr val="FFFFFF"/>
                  </a:solidFill>
                  <a:latin typeface="Quicksand"/>
                  <a:ea typeface="Quicksand"/>
                  <a:cs typeface="Quicksand"/>
                  <a:sym typeface="Quicksand"/>
                </a:rPr>
                <a:t>3</a:t>
              </a:r>
            </a:p>
          </p:txBody>
        </p:sp>
      </p:grpSp>
      <p:grpSp>
        <p:nvGrpSpPr>
          <p:cNvPr name="Group 14" id="14"/>
          <p:cNvGrpSpPr/>
          <p:nvPr/>
        </p:nvGrpSpPr>
        <p:grpSpPr>
          <a:xfrm rot="0">
            <a:off x="7929351" y="3888003"/>
            <a:ext cx="8608249" cy="858295"/>
            <a:chOff x="0" y="0"/>
            <a:chExt cx="6090324" cy="607242"/>
          </a:xfrm>
        </p:grpSpPr>
        <p:sp>
          <p:nvSpPr>
            <p:cNvPr name="Freeform 15" id="15"/>
            <p:cNvSpPr/>
            <p:nvPr/>
          </p:nvSpPr>
          <p:spPr>
            <a:xfrm flipH="false" flipV="false" rot="0">
              <a:off x="0" y="0"/>
              <a:ext cx="6090324" cy="607242"/>
            </a:xfrm>
            <a:custGeom>
              <a:avLst/>
              <a:gdLst/>
              <a:ahLst/>
              <a:cxnLst/>
              <a:rect r="r" b="b" t="t" l="l"/>
              <a:pathLst>
                <a:path h="607242" w="6090324">
                  <a:moveTo>
                    <a:pt x="23383" y="0"/>
                  </a:moveTo>
                  <a:lnTo>
                    <a:pt x="6066941" y="0"/>
                  </a:lnTo>
                  <a:cubicBezTo>
                    <a:pt x="6073142" y="0"/>
                    <a:pt x="6079090" y="2464"/>
                    <a:pt x="6083475" y="6849"/>
                  </a:cubicBezTo>
                  <a:cubicBezTo>
                    <a:pt x="6087861" y="11234"/>
                    <a:pt x="6090324" y="17182"/>
                    <a:pt x="6090324" y="23383"/>
                  </a:cubicBezTo>
                  <a:lnTo>
                    <a:pt x="6090324" y="583859"/>
                  </a:lnTo>
                  <a:cubicBezTo>
                    <a:pt x="6090324" y="596773"/>
                    <a:pt x="6079855" y="607242"/>
                    <a:pt x="6066941" y="607242"/>
                  </a:cubicBezTo>
                  <a:lnTo>
                    <a:pt x="23383" y="607242"/>
                  </a:lnTo>
                  <a:cubicBezTo>
                    <a:pt x="17182" y="607242"/>
                    <a:pt x="11234" y="604779"/>
                    <a:pt x="6849" y="600394"/>
                  </a:cubicBezTo>
                  <a:cubicBezTo>
                    <a:pt x="2464" y="596008"/>
                    <a:pt x="0" y="590061"/>
                    <a:pt x="0" y="583859"/>
                  </a:cubicBezTo>
                  <a:lnTo>
                    <a:pt x="0" y="23383"/>
                  </a:lnTo>
                  <a:cubicBezTo>
                    <a:pt x="0" y="17182"/>
                    <a:pt x="2464" y="11234"/>
                    <a:pt x="6849" y="6849"/>
                  </a:cubicBezTo>
                  <a:cubicBezTo>
                    <a:pt x="11234" y="2464"/>
                    <a:pt x="17182" y="0"/>
                    <a:pt x="23383" y="0"/>
                  </a:cubicBezTo>
                  <a:close/>
                </a:path>
              </a:pathLst>
            </a:custGeom>
            <a:solidFill>
              <a:srgbClr val="7AB1A0"/>
            </a:solidFill>
          </p:spPr>
        </p:sp>
        <p:sp>
          <p:nvSpPr>
            <p:cNvPr name="TextBox 16" id="16"/>
            <p:cNvSpPr txBox="true"/>
            <p:nvPr/>
          </p:nvSpPr>
          <p:spPr>
            <a:xfrm>
              <a:off x="0" y="-28575"/>
              <a:ext cx="6090324" cy="635817"/>
            </a:xfrm>
            <a:prstGeom prst="rect">
              <a:avLst/>
            </a:prstGeom>
          </p:spPr>
          <p:txBody>
            <a:bodyPr anchor="ctr" rtlCol="false" tIns="22744" lIns="22744" bIns="22744" rIns="22744"/>
            <a:lstStyle/>
            <a:p>
              <a:pPr algn="ctr">
                <a:lnSpc>
                  <a:spcPts val="2660"/>
                </a:lnSpc>
              </a:pPr>
            </a:p>
          </p:txBody>
        </p:sp>
      </p:grpSp>
      <p:grpSp>
        <p:nvGrpSpPr>
          <p:cNvPr name="Group 17" id="17"/>
          <p:cNvGrpSpPr/>
          <p:nvPr/>
        </p:nvGrpSpPr>
        <p:grpSpPr>
          <a:xfrm rot="0">
            <a:off x="6844705" y="3971244"/>
            <a:ext cx="861850" cy="728868"/>
            <a:chOff x="0" y="0"/>
            <a:chExt cx="609757" cy="515673"/>
          </a:xfrm>
        </p:grpSpPr>
        <p:sp>
          <p:nvSpPr>
            <p:cNvPr name="Freeform 18" id="18"/>
            <p:cNvSpPr/>
            <p:nvPr/>
          </p:nvSpPr>
          <p:spPr>
            <a:xfrm flipH="false" flipV="false" rot="0">
              <a:off x="0" y="0"/>
              <a:ext cx="609757" cy="515673"/>
            </a:xfrm>
            <a:custGeom>
              <a:avLst/>
              <a:gdLst/>
              <a:ahLst/>
              <a:cxnLst/>
              <a:rect r="r" b="b" t="t" l="l"/>
              <a:pathLst>
                <a:path h="515673" w="609757">
                  <a:moveTo>
                    <a:pt x="233556" y="0"/>
                  </a:moveTo>
                  <a:lnTo>
                    <a:pt x="376202" y="0"/>
                  </a:lnTo>
                  <a:cubicBezTo>
                    <a:pt x="438145" y="0"/>
                    <a:pt x="497550" y="24607"/>
                    <a:pt x="541351" y="68407"/>
                  </a:cubicBezTo>
                  <a:cubicBezTo>
                    <a:pt x="585151" y="112207"/>
                    <a:pt x="609757" y="171613"/>
                    <a:pt x="609757" y="233556"/>
                  </a:cubicBezTo>
                  <a:lnTo>
                    <a:pt x="609757" y="282117"/>
                  </a:lnTo>
                  <a:cubicBezTo>
                    <a:pt x="609757" y="344060"/>
                    <a:pt x="585151" y="403466"/>
                    <a:pt x="541351" y="447266"/>
                  </a:cubicBezTo>
                  <a:cubicBezTo>
                    <a:pt x="497550" y="491066"/>
                    <a:pt x="438145" y="515673"/>
                    <a:pt x="376202" y="515673"/>
                  </a:cubicBezTo>
                  <a:lnTo>
                    <a:pt x="233556" y="515673"/>
                  </a:lnTo>
                  <a:cubicBezTo>
                    <a:pt x="171613" y="515673"/>
                    <a:pt x="112207" y="491066"/>
                    <a:pt x="68407" y="447266"/>
                  </a:cubicBezTo>
                  <a:cubicBezTo>
                    <a:pt x="24607" y="403466"/>
                    <a:pt x="0" y="344060"/>
                    <a:pt x="0" y="282117"/>
                  </a:cubicBezTo>
                  <a:lnTo>
                    <a:pt x="0" y="233556"/>
                  </a:lnTo>
                  <a:cubicBezTo>
                    <a:pt x="0" y="171613"/>
                    <a:pt x="24607" y="112207"/>
                    <a:pt x="68407" y="68407"/>
                  </a:cubicBezTo>
                  <a:cubicBezTo>
                    <a:pt x="112207" y="24607"/>
                    <a:pt x="171613" y="0"/>
                    <a:pt x="233556" y="0"/>
                  </a:cubicBezTo>
                  <a:close/>
                </a:path>
              </a:pathLst>
            </a:custGeom>
            <a:solidFill>
              <a:srgbClr val="7AB1A0"/>
            </a:solidFill>
            <a:ln cap="rnd">
              <a:noFill/>
              <a:prstDash val="lgDash"/>
              <a:round/>
            </a:ln>
          </p:spPr>
        </p:sp>
        <p:sp>
          <p:nvSpPr>
            <p:cNvPr name="TextBox 19" id="19"/>
            <p:cNvSpPr txBox="true"/>
            <p:nvPr/>
          </p:nvSpPr>
          <p:spPr>
            <a:xfrm>
              <a:off x="0" y="-57150"/>
              <a:ext cx="609757" cy="572823"/>
            </a:xfrm>
            <a:prstGeom prst="rect">
              <a:avLst/>
            </a:prstGeom>
          </p:spPr>
          <p:txBody>
            <a:bodyPr anchor="ctr" rtlCol="false" tIns="22744" lIns="22744" bIns="22744" rIns="22744"/>
            <a:lstStyle/>
            <a:p>
              <a:pPr algn="ctr" marL="0" indent="0" lvl="0">
                <a:lnSpc>
                  <a:spcPts val="4059"/>
                </a:lnSpc>
                <a:spcBef>
                  <a:spcPct val="0"/>
                </a:spcBef>
              </a:pPr>
              <a:r>
                <a:rPr lang="en-US" sz="2899" strike="noStrike" u="none">
                  <a:solidFill>
                    <a:srgbClr val="FFFFFF"/>
                  </a:solidFill>
                  <a:latin typeface="Quicksand"/>
                  <a:ea typeface="Quicksand"/>
                  <a:cs typeface="Quicksand"/>
                  <a:sym typeface="Quicksand"/>
                </a:rPr>
                <a:t>2</a:t>
              </a:r>
            </a:p>
          </p:txBody>
        </p:sp>
      </p:grpSp>
      <p:grpSp>
        <p:nvGrpSpPr>
          <p:cNvPr name="Group 20" id="20"/>
          <p:cNvGrpSpPr/>
          <p:nvPr/>
        </p:nvGrpSpPr>
        <p:grpSpPr>
          <a:xfrm rot="0">
            <a:off x="7902708" y="6970169"/>
            <a:ext cx="8634892" cy="1706073"/>
            <a:chOff x="0" y="0"/>
            <a:chExt cx="6109174" cy="1207044"/>
          </a:xfrm>
        </p:grpSpPr>
        <p:sp>
          <p:nvSpPr>
            <p:cNvPr name="Freeform 21" id="21"/>
            <p:cNvSpPr/>
            <p:nvPr/>
          </p:nvSpPr>
          <p:spPr>
            <a:xfrm flipH="false" flipV="false" rot="0">
              <a:off x="0" y="0"/>
              <a:ext cx="6109174" cy="1207044"/>
            </a:xfrm>
            <a:custGeom>
              <a:avLst/>
              <a:gdLst/>
              <a:ahLst/>
              <a:cxnLst/>
              <a:rect r="r" b="b" t="t" l="l"/>
              <a:pathLst>
                <a:path h="1207044" w="6109174">
                  <a:moveTo>
                    <a:pt x="23311" y="0"/>
                  </a:moveTo>
                  <a:lnTo>
                    <a:pt x="6085862" y="0"/>
                  </a:lnTo>
                  <a:cubicBezTo>
                    <a:pt x="6092045" y="0"/>
                    <a:pt x="6097974" y="2456"/>
                    <a:pt x="6102346" y="6828"/>
                  </a:cubicBezTo>
                  <a:cubicBezTo>
                    <a:pt x="6106718" y="11199"/>
                    <a:pt x="6109174" y="17129"/>
                    <a:pt x="6109174" y="23311"/>
                  </a:cubicBezTo>
                  <a:lnTo>
                    <a:pt x="6109174" y="1183733"/>
                  </a:lnTo>
                  <a:cubicBezTo>
                    <a:pt x="6109174" y="1189916"/>
                    <a:pt x="6106718" y="1195845"/>
                    <a:pt x="6102346" y="1200217"/>
                  </a:cubicBezTo>
                  <a:cubicBezTo>
                    <a:pt x="6097974" y="1204588"/>
                    <a:pt x="6092045" y="1207044"/>
                    <a:pt x="6085862" y="1207044"/>
                  </a:cubicBezTo>
                  <a:lnTo>
                    <a:pt x="23311" y="1207044"/>
                  </a:lnTo>
                  <a:cubicBezTo>
                    <a:pt x="17129" y="1207044"/>
                    <a:pt x="11199" y="1204588"/>
                    <a:pt x="6828" y="1200217"/>
                  </a:cubicBezTo>
                  <a:cubicBezTo>
                    <a:pt x="2456" y="1195845"/>
                    <a:pt x="0" y="1189916"/>
                    <a:pt x="0" y="1183733"/>
                  </a:cubicBezTo>
                  <a:lnTo>
                    <a:pt x="0" y="23311"/>
                  </a:lnTo>
                  <a:cubicBezTo>
                    <a:pt x="0" y="17129"/>
                    <a:pt x="2456" y="11199"/>
                    <a:pt x="6828" y="6828"/>
                  </a:cubicBezTo>
                  <a:cubicBezTo>
                    <a:pt x="11199" y="2456"/>
                    <a:pt x="17129" y="0"/>
                    <a:pt x="23311" y="0"/>
                  </a:cubicBezTo>
                  <a:close/>
                </a:path>
              </a:pathLst>
            </a:custGeom>
            <a:solidFill>
              <a:srgbClr val="7AB1A0"/>
            </a:solidFill>
          </p:spPr>
        </p:sp>
        <p:sp>
          <p:nvSpPr>
            <p:cNvPr name="TextBox 22" id="22"/>
            <p:cNvSpPr txBox="true"/>
            <p:nvPr/>
          </p:nvSpPr>
          <p:spPr>
            <a:xfrm>
              <a:off x="0" y="-28575"/>
              <a:ext cx="6109174" cy="1235619"/>
            </a:xfrm>
            <a:prstGeom prst="rect">
              <a:avLst/>
            </a:prstGeom>
          </p:spPr>
          <p:txBody>
            <a:bodyPr anchor="ctr" rtlCol="false" tIns="22744" lIns="22744" bIns="22744" rIns="22744"/>
            <a:lstStyle/>
            <a:p>
              <a:pPr algn="ctr">
                <a:lnSpc>
                  <a:spcPts val="2660"/>
                </a:lnSpc>
              </a:pPr>
            </a:p>
          </p:txBody>
        </p:sp>
      </p:grpSp>
      <p:grpSp>
        <p:nvGrpSpPr>
          <p:cNvPr name="Group 23" id="23"/>
          <p:cNvGrpSpPr/>
          <p:nvPr/>
        </p:nvGrpSpPr>
        <p:grpSpPr>
          <a:xfrm rot="0">
            <a:off x="6594528" y="7287918"/>
            <a:ext cx="1138670" cy="979942"/>
            <a:chOff x="0" y="0"/>
            <a:chExt cx="805607" cy="693308"/>
          </a:xfrm>
        </p:grpSpPr>
        <p:sp>
          <p:nvSpPr>
            <p:cNvPr name="Freeform 24" id="24"/>
            <p:cNvSpPr/>
            <p:nvPr/>
          </p:nvSpPr>
          <p:spPr>
            <a:xfrm flipH="false" flipV="false" rot="0">
              <a:off x="0" y="0"/>
              <a:ext cx="805607" cy="693308"/>
            </a:xfrm>
            <a:custGeom>
              <a:avLst/>
              <a:gdLst/>
              <a:ahLst/>
              <a:cxnLst/>
              <a:rect r="r" b="b" t="t" l="l"/>
              <a:pathLst>
                <a:path h="693308" w="805607">
                  <a:moveTo>
                    <a:pt x="176776" y="0"/>
                  </a:moveTo>
                  <a:lnTo>
                    <a:pt x="628831" y="0"/>
                  </a:lnTo>
                  <a:cubicBezTo>
                    <a:pt x="675715" y="0"/>
                    <a:pt x="720679" y="18625"/>
                    <a:pt x="753831" y="51777"/>
                  </a:cubicBezTo>
                  <a:cubicBezTo>
                    <a:pt x="786983" y="84929"/>
                    <a:pt x="805607" y="129892"/>
                    <a:pt x="805607" y="176776"/>
                  </a:cubicBezTo>
                  <a:lnTo>
                    <a:pt x="805607" y="516531"/>
                  </a:lnTo>
                  <a:cubicBezTo>
                    <a:pt x="805607" y="563415"/>
                    <a:pt x="786983" y="608379"/>
                    <a:pt x="753831" y="641531"/>
                  </a:cubicBezTo>
                  <a:cubicBezTo>
                    <a:pt x="720679" y="674683"/>
                    <a:pt x="675715" y="693308"/>
                    <a:pt x="628831" y="693308"/>
                  </a:cubicBezTo>
                  <a:lnTo>
                    <a:pt x="176776" y="693308"/>
                  </a:lnTo>
                  <a:cubicBezTo>
                    <a:pt x="129892" y="693308"/>
                    <a:pt x="84929" y="674683"/>
                    <a:pt x="51777" y="641531"/>
                  </a:cubicBezTo>
                  <a:cubicBezTo>
                    <a:pt x="18625" y="608379"/>
                    <a:pt x="0" y="563415"/>
                    <a:pt x="0" y="516531"/>
                  </a:cubicBezTo>
                  <a:lnTo>
                    <a:pt x="0" y="176776"/>
                  </a:lnTo>
                  <a:cubicBezTo>
                    <a:pt x="0" y="129892"/>
                    <a:pt x="18625" y="84929"/>
                    <a:pt x="51777" y="51777"/>
                  </a:cubicBezTo>
                  <a:cubicBezTo>
                    <a:pt x="84929" y="18625"/>
                    <a:pt x="129892" y="0"/>
                    <a:pt x="176776" y="0"/>
                  </a:cubicBezTo>
                  <a:close/>
                </a:path>
              </a:pathLst>
            </a:custGeom>
            <a:solidFill>
              <a:srgbClr val="7AB1A0"/>
            </a:solidFill>
            <a:ln cap="rnd">
              <a:noFill/>
              <a:prstDash val="lgDash"/>
              <a:round/>
            </a:ln>
          </p:spPr>
        </p:sp>
        <p:sp>
          <p:nvSpPr>
            <p:cNvPr name="TextBox 25" id="25"/>
            <p:cNvSpPr txBox="true"/>
            <p:nvPr/>
          </p:nvSpPr>
          <p:spPr>
            <a:xfrm>
              <a:off x="0" y="-57150"/>
              <a:ext cx="805607" cy="750458"/>
            </a:xfrm>
            <a:prstGeom prst="rect">
              <a:avLst/>
            </a:prstGeom>
          </p:spPr>
          <p:txBody>
            <a:bodyPr anchor="ctr" rtlCol="false" tIns="22744" lIns="22744" bIns="22744" rIns="22744"/>
            <a:lstStyle/>
            <a:p>
              <a:pPr algn="ctr" marL="0" indent="0" lvl="0">
                <a:lnSpc>
                  <a:spcPts val="4059"/>
                </a:lnSpc>
                <a:spcBef>
                  <a:spcPct val="0"/>
                </a:spcBef>
              </a:pPr>
              <a:r>
                <a:rPr lang="en-US" sz="2899" strike="noStrike" u="none">
                  <a:solidFill>
                    <a:srgbClr val="FFFFFF"/>
                  </a:solidFill>
                  <a:latin typeface="Quicksand"/>
                  <a:ea typeface="Quicksand"/>
                  <a:cs typeface="Quicksand"/>
                  <a:sym typeface="Quicksand"/>
                </a:rPr>
                <a:t>4</a:t>
              </a:r>
            </a:p>
          </p:txBody>
        </p:sp>
      </p:grpSp>
      <p:sp>
        <p:nvSpPr>
          <p:cNvPr name="Freeform 26" id="26"/>
          <p:cNvSpPr/>
          <p:nvPr/>
        </p:nvSpPr>
        <p:spPr>
          <a:xfrm flipH="true" flipV="false" rot="0">
            <a:off x="-1511665" y="4119699"/>
            <a:ext cx="6038469" cy="8229600"/>
          </a:xfrm>
          <a:custGeom>
            <a:avLst/>
            <a:gdLst/>
            <a:ahLst/>
            <a:cxnLst/>
            <a:rect r="r" b="b" t="t" l="l"/>
            <a:pathLst>
              <a:path h="8229600" w="6038469">
                <a:moveTo>
                  <a:pt x="6038469" y="0"/>
                </a:moveTo>
                <a:lnTo>
                  <a:pt x="0" y="0"/>
                </a:lnTo>
                <a:lnTo>
                  <a:pt x="0" y="8229600"/>
                </a:lnTo>
                <a:lnTo>
                  <a:pt x="6038469" y="8229600"/>
                </a:lnTo>
                <a:lnTo>
                  <a:pt x="6038469" y="0"/>
                </a:lnTo>
                <a:close/>
              </a:path>
            </a:pathLst>
          </a:custGeom>
          <a:blipFill>
            <a:blip r:embed="rId2"/>
            <a:stretch>
              <a:fillRect l="0" t="0" r="0" b="0"/>
            </a:stretch>
          </a:blipFill>
        </p:spPr>
      </p:sp>
      <p:sp>
        <p:nvSpPr>
          <p:cNvPr name="Freeform 27" id="27"/>
          <p:cNvSpPr/>
          <p:nvPr/>
        </p:nvSpPr>
        <p:spPr>
          <a:xfrm flipH="false" flipV="false" rot="0">
            <a:off x="16208995" y="8002005"/>
            <a:ext cx="2563868" cy="2512590"/>
          </a:xfrm>
          <a:custGeom>
            <a:avLst/>
            <a:gdLst/>
            <a:ahLst/>
            <a:cxnLst/>
            <a:rect r="r" b="b" t="t" l="l"/>
            <a:pathLst>
              <a:path h="2512590" w="2563868">
                <a:moveTo>
                  <a:pt x="0" y="0"/>
                </a:moveTo>
                <a:lnTo>
                  <a:pt x="2563867" y="0"/>
                </a:lnTo>
                <a:lnTo>
                  <a:pt x="2563867" y="2512590"/>
                </a:lnTo>
                <a:lnTo>
                  <a:pt x="0" y="251259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8" id="28"/>
          <p:cNvSpPr/>
          <p:nvPr/>
        </p:nvSpPr>
        <p:spPr>
          <a:xfrm flipH="false" flipV="false" rot="0">
            <a:off x="13293448" y="335098"/>
            <a:ext cx="1175703" cy="1088060"/>
          </a:xfrm>
          <a:custGeom>
            <a:avLst/>
            <a:gdLst/>
            <a:ahLst/>
            <a:cxnLst/>
            <a:rect r="r" b="b" t="t" l="l"/>
            <a:pathLst>
              <a:path h="1088060" w="1175703">
                <a:moveTo>
                  <a:pt x="0" y="0"/>
                </a:moveTo>
                <a:lnTo>
                  <a:pt x="1175703" y="0"/>
                </a:lnTo>
                <a:lnTo>
                  <a:pt x="1175703" y="1088060"/>
                </a:lnTo>
                <a:lnTo>
                  <a:pt x="0" y="108806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29" id="29"/>
          <p:cNvSpPr txBox="true"/>
          <p:nvPr/>
        </p:nvSpPr>
        <p:spPr>
          <a:xfrm rot="0">
            <a:off x="6594528" y="683383"/>
            <a:ext cx="9710577" cy="1393825"/>
          </a:xfrm>
          <a:prstGeom prst="rect">
            <a:avLst/>
          </a:prstGeom>
        </p:spPr>
        <p:txBody>
          <a:bodyPr anchor="t" rtlCol="false" tIns="0" lIns="0" bIns="0" rIns="0">
            <a:spAutoFit/>
          </a:bodyPr>
          <a:lstStyle/>
          <a:p>
            <a:pPr algn="l">
              <a:lnSpc>
                <a:spcPts val="5599"/>
              </a:lnSpc>
            </a:pPr>
            <a:r>
              <a:rPr lang="en-US" sz="3999">
                <a:solidFill>
                  <a:srgbClr val="FFFFFF"/>
                </a:solidFill>
                <a:latin typeface="GoodTime Grotesk"/>
                <a:ea typeface="GoodTime Grotesk"/>
                <a:cs typeface="GoodTime Grotesk"/>
                <a:sym typeface="GoodTime Grotesk"/>
              </a:rPr>
              <a:t>PENGERTIAN LANDASAN PENGEMBANGAN KURIKULUM PAI</a:t>
            </a:r>
          </a:p>
        </p:txBody>
      </p:sp>
      <p:sp>
        <p:nvSpPr>
          <p:cNvPr name="TextBox 30" id="30"/>
          <p:cNvSpPr txBox="true"/>
          <p:nvPr/>
        </p:nvSpPr>
        <p:spPr>
          <a:xfrm rot="0">
            <a:off x="8153165" y="2540221"/>
            <a:ext cx="7645619" cy="834390"/>
          </a:xfrm>
          <a:prstGeom prst="rect">
            <a:avLst/>
          </a:prstGeom>
        </p:spPr>
        <p:txBody>
          <a:bodyPr anchor="t" rtlCol="false" tIns="0" lIns="0" bIns="0" rIns="0">
            <a:spAutoFit/>
          </a:bodyPr>
          <a:lstStyle/>
          <a:p>
            <a:pPr algn="l">
              <a:lnSpc>
                <a:spcPts val="3359"/>
              </a:lnSpc>
            </a:pPr>
            <a:r>
              <a:rPr lang="en-US" sz="2400">
                <a:solidFill>
                  <a:srgbClr val="FFFFFF"/>
                </a:solidFill>
                <a:latin typeface="Quicksand"/>
                <a:ea typeface="Quicksand"/>
                <a:cs typeface="Quicksand"/>
                <a:sym typeface="Quicksand"/>
              </a:rPr>
              <a:t>Landasan = dasar atau pedoman → Menjadi dasar dalam menyusun dan mengembangkan kurikulum.</a:t>
            </a:r>
          </a:p>
        </p:txBody>
      </p:sp>
      <p:sp>
        <p:nvSpPr>
          <p:cNvPr name="TextBox 31" id="31"/>
          <p:cNvSpPr txBox="true"/>
          <p:nvPr/>
        </p:nvSpPr>
        <p:spPr>
          <a:xfrm rot="0">
            <a:off x="8153165" y="5165398"/>
            <a:ext cx="7821599" cy="1253490"/>
          </a:xfrm>
          <a:prstGeom prst="rect">
            <a:avLst/>
          </a:prstGeom>
        </p:spPr>
        <p:txBody>
          <a:bodyPr anchor="t" rtlCol="false" tIns="0" lIns="0" bIns="0" rIns="0">
            <a:spAutoFit/>
          </a:bodyPr>
          <a:lstStyle/>
          <a:p>
            <a:pPr algn="l">
              <a:lnSpc>
                <a:spcPts val="3359"/>
              </a:lnSpc>
            </a:pPr>
            <a:r>
              <a:rPr lang="en-US" sz="2400">
                <a:solidFill>
                  <a:srgbClr val="FFFFFF"/>
                </a:solidFill>
                <a:latin typeface="Quicksand"/>
                <a:ea typeface="Quicksand"/>
                <a:cs typeface="Quicksand"/>
                <a:sym typeface="Quicksand"/>
              </a:rPr>
              <a:t>PAI tidak hanya tentang teori → Peserta didik diharapkan mampu memahami sekaligus menerapkan nilai Islam dalam kehidupan sehari-hari. </a:t>
            </a:r>
          </a:p>
        </p:txBody>
      </p:sp>
      <p:sp>
        <p:nvSpPr>
          <p:cNvPr name="TextBox 32" id="32"/>
          <p:cNvSpPr txBox="true"/>
          <p:nvPr/>
        </p:nvSpPr>
        <p:spPr>
          <a:xfrm rot="0">
            <a:off x="8268080" y="3889908"/>
            <a:ext cx="8236209" cy="834390"/>
          </a:xfrm>
          <a:prstGeom prst="rect">
            <a:avLst/>
          </a:prstGeom>
        </p:spPr>
        <p:txBody>
          <a:bodyPr anchor="t" rtlCol="false" tIns="0" lIns="0" bIns="0" rIns="0">
            <a:spAutoFit/>
          </a:bodyPr>
          <a:lstStyle/>
          <a:p>
            <a:pPr algn="l">
              <a:lnSpc>
                <a:spcPts val="3359"/>
              </a:lnSpc>
            </a:pPr>
            <a:r>
              <a:rPr lang="en-US" sz="2400">
                <a:solidFill>
                  <a:srgbClr val="FFFFFF"/>
                </a:solidFill>
                <a:latin typeface="Quicksand"/>
                <a:ea typeface="Quicksand"/>
                <a:cs typeface="Quicksand"/>
                <a:sym typeface="Quicksand"/>
              </a:rPr>
              <a:t>Menentukan arah pembelajaran → Membantu menentukan tujuan, materi, dan kegiatan pembelajaran.</a:t>
            </a:r>
          </a:p>
        </p:txBody>
      </p:sp>
      <p:sp>
        <p:nvSpPr>
          <p:cNvPr name="TextBox 33" id="33"/>
          <p:cNvSpPr txBox="true"/>
          <p:nvPr/>
        </p:nvSpPr>
        <p:spPr>
          <a:xfrm rot="0">
            <a:off x="8153165" y="6913019"/>
            <a:ext cx="8263134" cy="1672590"/>
          </a:xfrm>
          <a:prstGeom prst="rect">
            <a:avLst/>
          </a:prstGeom>
        </p:spPr>
        <p:txBody>
          <a:bodyPr anchor="t" rtlCol="false" tIns="0" lIns="0" bIns="0" rIns="0">
            <a:spAutoFit/>
          </a:bodyPr>
          <a:lstStyle/>
          <a:p>
            <a:pPr algn="l">
              <a:lnSpc>
                <a:spcPts val="3359"/>
              </a:lnSpc>
            </a:pPr>
            <a:r>
              <a:rPr lang="en-US" sz="2400">
                <a:solidFill>
                  <a:srgbClr val="FFFFFF"/>
                </a:solidFill>
                <a:latin typeface="Quicksand"/>
                <a:ea typeface="Quicksand"/>
                <a:cs typeface="Quicksand"/>
                <a:sym typeface="Quicksand"/>
              </a:rPr>
              <a:t>Landasan diperlukan agar kurikulum PAI tidak dibuat sembarangan. Dengan adanya landasan, pembelajaran memiliki arah yang jelas dan sesuai dengan tujuan pendidikan Islam.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sp>
        <p:nvSpPr>
          <p:cNvPr name="Freeform 2" id="2"/>
          <p:cNvSpPr/>
          <p:nvPr/>
        </p:nvSpPr>
        <p:spPr>
          <a:xfrm flipH="false" flipV="false" rot="0">
            <a:off x="15770475" y="7476676"/>
            <a:ext cx="2753436" cy="3034849"/>
          </a:xfrm>
          <a:custGeom>
            <a:avLst/>
            <a:gdLst/>
            <a:ahLst/>
            <a:cxnLst/>
            <a:rect r="r" b="b" t="t" l="l"/>
            <a:pathLst>
              <a:path h="3034849" w="2753436">
                <a:moveTo>
                  <a:pt x="0" y="0"/>
                </a:moveTo>
                <a:lnTo>
                  <a:pt x="2753436" y="0"/>
                </a:lnTo>
                <a:lnTo>
                  <a:pt x="2753436" y="3034849"/>
                </a:lnTo>
                <a:lnTo>
                  <a:pt x="0" y="303484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75184" y="7476676"/>
            <a:ext cx="3096785" cy="3034849"/>
          </a:xfrm>
          <a:custGeom>
            <a:avLst/>
            <a:gdLst/>
            <a:ahLst/>
            <a:cxnLst/>
            <a:rect r="r" b="b" t="t" l="l"/>
            <a:pathLst>
              <a:path h="3034849" w="3096785">
                <a:moveTo>
                  <a:pt x="0" y="0"/>
                </a:moveTo>
                <a:lnTo>
                  <a:pt x="3096785" y="0"/>
                </a:lnTo>
                <a:lnTo>
                  <a:pt x="3096785" y="3034849"/>
                </a:lnTo>
                <a:lnTo>
                  <a:pt x="0" y="303484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2196303" y="3607214"/>
            <a:ext cx="6351298" cy="2269381"/>
            <a:chOff x="0" y="0"/>
            <a:chExt cx="1672770" cy="597697"/>
          </a:xfrm>
        </p:grpSpPr>
        <p:sp>
          <p:nvSpPr>
            <p:cNvPr name="Freeform 5" id="5"/>
            <p:cNvSpPr/>
            <p:nvPr/>
          </p:nvSpPr>
          <p:spPr>
            <a:xfrm flipH="false" flipV="false" rot="0">
              <a:off x="0" y="0"/>
              <a:ext cx="1672770" cy="597697"/>
            </a:xfrm>
            <a:custGeom>
              <a:avLst/>
              <a:gdLst/>
              <a:ahLst/>
              <a:cxnLst/>
              <a:rect r="r" b="b" t="t" l="l"/>
              <a:pathLst>
                <a:path h="597697" w="1672770">
                  <a:moveTo>
                    <a:pt x="62166" y="0"/>
                  </a:moveTo>
                  <a:lnTo>
                    <a:pt x="1610603" y="0"/>
                  </a:lnTo>
                  <a:cubicBezTo>
                    <a:pt x="1644937" y="0"/>
                    <a:pt x="1672770" y="27833"/>
                    <a:pt x="1672770" y="62166"/>
                  </a:cubicBezTo>
                  <a:lnTo>
                    <a:pt x="1672770" y="535530"/>
                  </a:lnTo>
                  <a:cubicBezTo>
                    <a:pt x="1672770" y="569864"/>
                    <a:pt x="1644937" y="597697"/>
                    <a:pt x="1610603" y="597697"/>
                  </a:cubicBezTo>
                  <a:lnTo>
                    <a:pt x="62166" y="597697"/>
                  </a:lnTo>
                  <a:cubicBezTo>
                    <a:pt x="27833" y="597697"/>
                    <a:pt x="0" y="569864"/>
                    <a:pt x="0" y="535530"/>
                  </a:cubicBezTo>
                  <a:lnTo>
                    <a:pt x="0" y="62166"/>
                  </a:lnTo>
                  <a:cubicBezTo>
                    <a:pt x="0" y="27833"/>
                    <a:pt x="27833" y="0"/>
                    <a:pt x="62166" y="0"/>
                  </a:cubicBezTo>
                  <a:close/>
                </a:path>
              </a:pathLst>
            </a:custGeom>
            <a:solidFill>
              <a:srgbClr val="FFEED4"/>
            </a:solidFill>
          </p:spPr>
        </p:sp>
        <p:sp>
          <p:nvSpPr>
            <p:cNvPr name="TextBox 6" id="6"/>
            <p:cNvSpPr txBox="true"/>
            <p:nvPr/>
          </p:nvSpPr>
          <p:spPr>
            <a:xfrm>
              <a:off x="0" y="-38100"/>
              <a:ext cx="1672770" cy="635797"/>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10005777" y="3607214"/>
            <a:ext cx="6070681" cy="2269381"/>
            <a:chOff x="0" y="0"/>
            <a:chExt cx="1598862" cy="597697"/>
          </a:xfrm>
        </p:grpSpPr>
        <p:sp>
          <p:nvSpPr>
            <p:cNvPr name="Freeform 8" id="8"/>
            <p:cNvSpPr/>
            <p:nvPr/>
          </p:nvSpPr>
          <p:spPr>
            <a:xfrm flipH="false" flipV="false" rot="0">
              <a:off x="0" y="0"/>
              <a:ext cx="1598862" cy="597697"/>
            </a:xfrm>
            <a:custGeom>
              <a:avLst/>
              <a:gdLst/>
              <a:ahLst/>
              <a:cxnLst/>
              <a:rect r="r" b="b" t="t" l="l"/>
              <a:pathLst>
                <a:path h="597697" w="1598862">
                  <a:moveTo>
                    <a:pt x="65040" y="0"/>
                  </a:moveTo>
                  <a:lnTo>
                    <a:pt x="1533822" y="0"/>
                  </a:lnTo>
                  <a:cubicBezTo>
                    <a:pt x="1551072" y="0"/>
                    <a:pt x="1567615" y="6852"/>
                    <a:pt x="1579813" y="19050"/>
                  </a:cubicBezTo>
                  <a:cubicBezTo>
                    <a:pt x="1592010" y="31247"/>
                    <a:pt x="1598862" y="47790"/>
                    <a:pt x="1598862" y="65040"/>
                  </a:cubicBezTo>
                  <a:lnTo>
                    <a:pt x="1598862" y="532657"/>
                  </a:lnTo>
                  <a:cubicBezTo>
                    <a:pt x="1598862" y="568578"/>
                    <a:pt x="1569743" y="597697"/>
                    <a:pt x="1533822" y="597697"/>
                  </a:cubicBezTo>
                  <a:lnTo>
                    <a:pt x="65040" y="597697"/>
                  </a:lnTo>
                  <a:cubicBezTo>
                    <a:pt x="29119" y="597697"/>
                    <a:pt x="0" y="568578"/>
                    <a:pt x="0" y="532657"/>
                  </a:cubicBezTo>
                  <a:lnTo>
                    <a:pt x="0" y="65040"/>
                  </a:lnTo>
                  <a:cubicBezTo>
                    <a:pt x="0" y="29119"/>
                    <a:pt x="29119" y="0"/>
                    <a:pt x="65040" y="0"/>
                  </a:cubicBezTo>
                  <a:close/>
                </a:path>
              </a:pathLst>
            </a:custGeom>
            <a:solidFill>
              <a:srgbClr val="FFEED4"/>
            </a:solidFill>
          </p:spPr>
        </p:sp>
        <p:sp>
          <p:nvSpPr>
            <p:cNvPr name="TextBox 9" id="9"/>
            <p:cNvSpPr txBox="true"/>
            <p:nvPr/>
          </p:nvSpPr>
          <p:spPr>
            <a:xfrm>
              <a:off x="0" y="-38100"/>
              <a:ext cx="1598862" cy="635797"/>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3011308" y="2919968"/>
            <a:ext cx="4450681" cy="1032262"/>
            <a:chOff x="0" y="0"/>
            <a:chExt cx="2618174" cy="607242"/>
          </a:xfrm>
        </p:grpSpPr>
        <p:sp>
          <p:nvSpPr>
            <p:cNvPr name="Freeform 11" id="11"/>
            <p:cNvSpPr/>
            <p:nvPr/>
          </p:nvSpPr>
          <p:spPr>
            <a:xfrm flipH="false" flipV="false" rot="0">
              <a:off x="0" y="0"/>
              <a:ext cx="2618174" cy="607242"/>
            </a:xfrm>
            <a:custGeom>
              <a:avLst/>
              <a:gdLst/>
              <a:ahLst/>
              <a:cxnLst/>
              <a:rect r="r" b="b" t="t" l="l"/>
              <a:pathLst>
                <a:path h="607242" w="2618174">
                  <a:moveTo>
                    <a:pt x="88714" y="0"/>
                  </a:moveTo>
                  <a:lnTo>
                    <a:pt x="2529460" y="0"/>
                  </a:lnTo>
                  <a:cubicBezTo>
                    <a:pt x="2578456" y="0"/>
                    <a:pt x="2618174" y="39719"/>
                    <a:pt x="2618174" y="88714"/>
                  </a:cubicBezTo>
                  <a:lnTo>
                    <a:pt x="2618174" y="518528"/>
                  </a:lnTo>
                  <a:cubicBezTo>
                    <a:pt x="2618174" y="567524"/>
                    <a:pt x="2578456" y="607242"/>
                    <a:pt x="2529460" y="607242"/>
                  </a:cubicBezTo>
                  <a:lnTo>
                    <a:pt x="88714" y="607242"/>
                  </a:lnTo>
                  <a:cubicBezTo>
                    <a:pt x="39719" y="607242"/>
                    <a:pt x="0" y="567524"/>
                    <a:pt x="0" y="518528"/>
                  </a:cubicBezTo>
                  <a:lnTo>
                    <a:pt x="0" y="88714"/>
                  </a:lnTo>
                  <a:cubicBezTo>
                    <a:pt x="0" y="39719"/>
                    <a:pt x="39719" y="0"/>
                    <a:pt x="88714" y="0"/>
                  </a:cubicBezTo>
                  <a:close/>
                </a:path>
              </a:pathLst>
            </a:custGeom>
            <a:solidFill>
              <a:srgbClr val="7AB1A0"/>
            </a:solidFill>
          </p:spPr>
        </p:sp>
        <p:sp>
          <p:nvSpPr>
            <p:cNvPr name="TextBox 12" id="12"/>
            <p:cNvSpPr txBox="true"/>
            <p:nvPr/>
          </p:nvSpPr>
          <p:spPr>
            <a:xfrm>
              <a:off x="0" y="-38100"/>
              <a:ext cx="2618174" cy="645342"/>
            </a:xfrm>
            <a:prstGeom prst="rect">
              <a:avLst/>
            </a:prstGeom>
          </p:spPr>
          <p:txBody>
            <a:bodyPr anchor="ctr" rtlCol="false" tIns="22744" lIns="22744" bIns="22744" rIns="22744"/>
            <a:lstStyle/>
            <a:p>
              <a:pPr algn="ctr">
                <a:lnSpc>
                  <a:spcPts val="2660"/>
                </a:lnSpc>
              </a:pPr>
            </a:p>
          </p:txBody>
        </p:sp>
      </p:grpSp>
      <p:grpSp>
        <p:nvGrpSpPr>
          <p:cNvPr name="Group 13" id="13"/>
          <p:cNvGrpSpPr/>
          <p:nvPr/>
        </p:nvGrpSpPr>
        <p:grpSpPr>
          <a:xfrm rot="0">
            <a:off x="10916666" y="2919968"/>
            <a:ext cx="4450681" cy="1032262"/>
            <a:chOff x="0" y="0"/>
            <a:chExt cx="2618174" cy="607242"/>
          </a:xfrm>
        </p:grpSpPr>
        <p:sp>
          <p:nvSpPr>
            <p:cNvPr name="Freeform 14" id="14"/>
            <p:cNvSpPr/>
            <p:nvPr/>
          </p:nvSpPr>
          <p:spPr>
            <a:xfrm flipH="false" flipV="false" rot="0">
              <a:off x="0" y="0"/>
              <a:ext cx="2618174" cy="607242"/>
            </a:xfrm>
            <a:custGeom>
              <a:avLst/>
              <a:gdLst/>
              <a:ahLst/>
              <a:cxnLst/>
              <a:rect r="r" b="b" t="t" l="l"/>
              <a:pathLst>
                <a:path h="607242" w="2618174">
                  <a:moveTo>
                    <a:pt x="88714" y="0"/>
                  </a:moveTo>
                  <a:lnTo>
                    <a:pt x="2529460" y="0"/>
                  </a:lnTo>
                  <a:cubicBezTo>
                    <a:pt x="2578456" y="0"/>
                    <a:pt x="2618174" y="39719"/>
                    <a:pt x="2618174" y="88714"/>
                  </a:cubicBezTo>
                  <a:lnTo>
                    <a:pt x="2618174" y="518528"/>
                  </a:lnTo>
                  <a:cubicBezTo>
                    <a:pt x="2618174" y="567524"/>
                    <a:pt x="2578456" y="607242"/>
                    <a:pt x="2529460" y="607242"/>
                  </a:cubicBezTo>
                  <a:lnTo>
                    <a:pt x="88714" y="607242"/>
                  </a:lnTo>
                  <a:cubicBezTo>
                    <a:pt x="39719" y="607242"/>
                    <a:pt x="0" y="567524"/>
                    <a:pt x="0" y="518528"/>
                  </a:cubicBezTo>
                  <a:lnTo>
                    <a:pt x="0" y="88714"/>
                  </a:lnTo>
                  <a:cubicBezTo>
                    <a:pt x="0" y="39719"/>
                    <a:pt x="39719" y="0"/>
                    <a:pt x="88714" y="0"/>
                  </a:cubicBezTo>
                  <a:close/>
                </a:path>
              </a:pathLst>
            </a:custGeom>
            <a:solidFill>
              <a:srgbClr val="7AB1A0"/>
            </a:solidFill>
          </p:spPr>
        </p:sp>
        <p:sp>
          <p:nvSpPr>
            <p:cNvPr name="TextBox 15" id="15"/>
            <p:cNvSpPr txBox="true"/>
            <p:nvPr/>
          </p:nvSpPr>
          <p:spPr>
            <a:xfrm>
              <a:off x="0" y="-38100"/>
              <a:ext cx="2618174" cy="645342"/>
            </a:xfrm>
            <a:prstGeom prst="rect">
              <a:avLst/>
            </a:prstGeom>
          </p:spPr>
          <p:txBody>
            <a:bodyPr anchor="ctr" rtlCol="false" tIns="22744" lIns="22744" bIns="22744" rIns="22744"/>
            <a:lstStyle/>
            <a:p>
              <a:pPr algn="ctr">
                <a:lnSpc>
                  <a:spcPts val="2660"/>
                </a:lnSpc>
              </a:pPr>
            </a:p>
          </p:txBody>
        </p:sp>
      </p:grpSp>
      <p:sp>
        <p:nvSpPr>
          <p:cNvPr name="Freeform 16" id="16"/>
          <p:cNvSpPr/>
          <p:nvPr/>
        </p:nvSpPr>
        <p:spPr>
          <a:xfrm flipH="false" flipV="false" rot="0">
            <a:off x="15005723" y="482202"/>
            <a:ext cx="2141470" cy="1752112"/>
          </a:xfrm>
          <a:custGeom>
            <a:avLst/>
            <a:gdLst/>
            <a:ahLst/>
            <a:cxnLst/>
            <a:rect r="r" b="b" t="t" l="l"/>
            <a:pathLst>
              <a:path h="1752112" w="2141470">
                <a:moveTo>
                  <a:pt x="0" y="0"/>
                </a:moveTo>
                <a:lnTo>
                  <a:pt x="2141470" y="0"/>
                </a:lnTo>
                <a:lnTo>
                  <a:pt x="2141470" y="1752112"/>
                </a:lnTo>
                <a:lnTo>
                  <a:pt x="0" y="175211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7" id="17"/>
          <p:cNvSpPr txBox="true"/>
          <p:nvPr/>
        </p:nvSpPr>
        <p:spPr>
          <a:xfrm rot="0">
            <a:off x="2765469" y="1427989"/>
            <a:ext cx="12757062" cy="873125"/>
          </a:xfrm>
          <a:prstGeom prst="rect">
            <a:avLst/>
          </a:prstGeom>
        </p:spPr>
        <p:txBody>
          <a:bodyPr anchor="t" rtlCol="false" tIns="0" lIns="0" bIns="0" rIns="0">
            <a:spAutoFit/>
          </a:bodyPr>
          <a:lstStyle/>
          <a:p>
            <a:pPr algn="ctr">
              <a:lnSpc>
                <a:spcPts val="7000"/>
              </a:lnSpc>
            </a:pPr>
            <a:r>
              <a:rPr lang="en-US" sz="5000">
                <a:solidFill>
                  <a:srgbClr val="FFFFFF"/>
                </a:solidFill>
                <a:latin typeface="GoodTime Grotesk"/>
                <a:ea typeface="GoodTime Grotesk"/>
                <a:cs typeface="GoodTime Grotesk"/>
                <a:sym typeface="GoodTime Grotesk"/>
              </a:rPr>
              <a:t>MENGAPA LANDASAN PENTING?</a:t>
            </a:r>
          </a:p>
        </p:txBody>
      </p:sp>
      <p:sp>
        <p:nvSpPr>
          <p:cNvPr name="TextBox 18" id="18"/>
          <p:cNvSpPr txBox="true"/>
          <p:nvPr/>
        </p:nvSpPr>
        <p:spPr>
          <a:xfrm rot="0">
            <a:off x="2196303" y="3904605"/>
            <a:ext cx="6351298" cy="1736725"/>
          </a:xfrm>
          <a:prstGeom prst="rect">
            <a:avLst/>
          </a:prstGeom>
        </p:spPr>
        <p:txBody>
          <a:bodyPr anchor="t" rtlCol="false" tIns="0" lIns="0" bIns="0" rIns="0">
            <a:spAutoFit/>
          </a:bodyPr>
          <a:lstStyle/>
          <a:p>
            <a:pPr algn="ctr">
              <a:lnSpc>
                <a:spcPts val="3499"/>
              </a:lnSpc>
            </a:pPr>
            <a:r>
              <a:rPr lang="en-US" sz="2499">
                <a:solidFill>
                  <a:srgbClr val="084533"/>
                </a:solidFill>
                <a:latin typeface="Quicksand"/>
                <a:ea typeface="Quicksand"/>
                <a:cs typeface="Quicksand"/>
                <a:sym typeface="Quicksand"/>
              </a:rPr>
              <a:t>Memberikan arah dan tujuan pembelajaran.</a:t>
            </a:r>
          </a:p>
          <a:p>
            <a:pPr algn="ctr">
              <a:lnSpc>
                <a:spcPts val="3499"/>
              </a:lnSpc>
            </a:pPr>
            <a:r>
              <a:rPr lang="en-US" sz="2499">
                <a:solidFill>
                  <a:srgbClr val="084533"/>
                </a:solidFill>
                <a:latin typeface="Quicksand"/>
                <a:ea typeface="Quicksand"/>
                <a:cs typeface="Quicksand"/>
                <a:sym typeface="Quicksand"/>
              </a:rPr>
              <a:t>Menyesuaikan dengan peserta didik dan kemampuan mereka.</a:t>
            </a:r>
          </a:p>
        </p:txBody>
      </p:sp>
      <p:sp>
        <p:nvSpPr>
          <p:cNvPr name="TextBox 19" id="19"/>
          <p:cNvSpPr txBox="true"/>
          <p:nvPr/>
        </p:nvSpPr>
        <p:spPr>
          <a:xfrm rot="0">
            <a:off x="10513538" y="3872174"/>
            <a:ext cx="5256937" cy="1808109"/>
          </a:xfrm>
          <a:prstGeom prst="rect">
            <a:avLst/>
          </a:prstGeom>
        </p:spPr>
        <p:txBody>
          <a:bodyPr anchor="t" rtlCol="false" tIns="0" lIns="0" bIns="0" rIns="0">
            <a:spAutoFit/>
          </a:bodyPr>
          <a:lstStyle/>
          <a:p>
            <a:pPr algn="ctr">
              <a:lnSpc>
                <a:spcPts val="3628"/>
              </a:lnSpc>
            </a:pPr>
            <a:r>
              <a:rPr lang="en-US" sz="2591">
                <a:solidFill>
                  <a:srgbClr val="084533"/>
                </a:solidFill>
                <a:latin typeface="Quicksand"/>
                <a:ea typeface="Quicksand"/>
                <a:cs typeface="Quicksand"/>
                <a:sym typeface="Quicksand"/>
              </a:rPr>
              <a:t>Menyesuaikan dengan kondisi masyarakat.</a:t>
            </a:r>
          </a:p>
          <a:p>
            <a:pPr algn="ctr">
              <a:lnSpc>
                <a:spcPts val="3628"/>
              </a:lnSpc>
            </a:pPr>
            <a:r>
              <a:rPr lang="en-US" sz="2591">
                <a:solidFill>
                  <a:srgbClr val="084533"/>
                </a:solidFill>
                <a:latin typeface="Quicksand"/>
                <a:ea typeface="Quicksand"/>
                <a:cs typeface="Quicksand"/>
                <a:sym typeface="Quicksand"/>
              </a:rPr>
              <a:t>Mengikuti perkembangan zaman dan teknologi.</a:t>
            </a:r>
          </a:p>
        </p:txBody>
      </p:sp>
      <p:sp>
        <p:nvSpPr>
          <p:cNvPr name="TextBox 20" id="20"/>
          <p:cNvSpPr txBox="true"/>
          <p:nvPr/>
        </p:nvSpPr>
        <p:spPr>
          <a:xfrm rot="0">
            <a:off x="3296347" y="3139923"/>
            <a:ext cx="3880603" cy="563875"/>
          </a:xfrm>
          <a:prstGeom prst="rect">
            <a:avLst/>
          </a:prstGeom>
        </p:spPr>
        <p:txBody>
          <a:bodyPr anchor="t" rtlCol="false" tIns="0" lIns="0" bIns="0" rIns="0">
            <a:spAutoFit/>
          </a:bodyPr>
          <a:lstStyle/>
          <a:p>
            <a:pPr algn="ctr">
              <a:lnSpc>
                <a:spcPts val="4620"/>
              </a:lnSpc>
            </a:pPr>
            <a:r>
              <a:rPr lang="en-US" sz="3300">
                <a:solidFill>
                  <a:srgbClr val="FFFFFF"/>
                </a:solidFill>
                <a:latin typeface="Bree Serif"/>
                <a:ea typeface="Bree Serif"/>
                <a:cs typeface="Bree Serif"/>
                <a:sym typeface="Bree Serif"/>
              </a:rPr>
              <a:t>1</a:t>
            </a:r>
          </a:p>
        </p:txBody>
      </p:sp>
      <p:sp>
        <p:nvSpPr>
          <p:cNvPr name="TextBox 21" id="21"/>
          <p:cNvSpPr txBox="true"/>
          <p:nvPr/>
        </p:nvSpPr>
        <p:spPr>
          <a:xfrm rot="0">
            <a:off x="11201706" y="3139923"/>
            <a:ext cx="3880603" cy="563776"/>
          </a:xfrm>
          <a:prstGeom prst="rect">
            <a:avLst/>
          </a:prstGeom>
        </p:spPr>
        <p:txBody>
          <a:bodyPr anchor="t" rtlCol="false" tIns="0" lIns="0" bIns="0" rIns="0">
            <a:spAutoFit/>
          </a:bodyPr>
          <a:lstStyle/>
          <a:p>
            <a:pPr algn="ctr">
              <a:lnSpc>
                <a:spcPts val="4620"/>
              </a:lnSpc>
            </a:pPr>
            <a:r>
              <a:rPr lang="en-US" sz="3300">
                <a:solidFill>
                  <a:srgbClr val="FFFFFF"/>
                </a:solidFill>
                <a:latin typeface="Bree Serif"/>
                <a:ea typeface="Bree Serif"/>
                <a:cs typeface="Bree Serif"/>
                <a:sym typeface="Bree Serif"/>
              </a:rPr>
              <a:t>2</a:t>
            </a:r>
          </a:p>
        </p:txBody>
      </p:sp>
      <p:sp>
        <p:nvSpPr>
          <p:cNvPr name="Freeform 22" id="22"/>
          <p:cNvSpPr/>
          <p:nvPr/>
        </p:nvSpPr>
        <p:spPr>
          <a:xfrm flipH="true" flipV="false" rot="0">
            <a:off x="773209" y="301710"/>
            <a:ext cx="2238099" cy="1831172"/>
          </a:xfrm>
          <a:custGeom>
            <a:avLst/>
            <a:gdLst/>
            <a:ahLst/>
            <a:cxnLst/>
            <a:rect r="r" b="b" t="t" l="l"/>
            <a:pathLst>
              <a:path h="1831172" w="2238099">
                <a:moveTo>
                  <a:pt x="2238099" y="0"/>
                </a:moveTo>
                <a:lnTo>
                  <a:pt x="0" y="0"/>
                </a:lnTo>
                <a:lnTo>
                  <a:pt x="0" y="1831173"/>
                </a:lnTo>
                <a:lnTo>
                  <a:pt x="2238099" y="1831173"/>
                </a:lnTo>
                <a:lnTo>
                  <a:pt x="2238099"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3" id="23"/>
          <p:cNvGrpSpPr/>
          <p:nvPr/>
        </p:nvGrpSpPr>
        <p:grpSpPr>
          <a:xfrm rot="0">
            <a:off x="5371952" y="6781470"/>
            <a:ext cx="7669165" cy="2718314"/>
            <a:chOff x="0" y="0"/>
            <a:chExt cx="2019862" cy="715934"/>
          </a:xfrm>
        </p:grpSpPr>
        <p:sp>
          <p:nvSpPr>
            <p:cNvPr name="Freeform 24" id="24"/>
            <p:cNvSpPr/>
            <p:nvPr/>
          </p:nvSpPr>
          <p:spPr>
            <a:xfrm flipH="false" flipV="false" rot="0">
              <a:off x="0" y="0"/>
              <a:ext cx="2019863" cy="715934"/>
            </a:xfrm>
            <a:custGeom>
              <a:avLst/>
              <a:gdLst/>
              <a:ahLst/>
              <a:cxnLst/>
              <a:rect r="r" b="b" t="t" l="l"/>
              <a:pathLst>
                <a:path h="715934" w="2019863">
                  <a:moveTo>
                    <a:pt x="51484" y="0"/>
                  </a:moveTo>
                  <a:lnTo>
                    <a:pt x="1968379" y="0"/>
                  </a:lnTo>
                  <a:cubicBezTo>
                    <a:pt x="1996812" y="0"/>
                    <a:pt x="2019863" y="23050"/>
                    <a:pt x="2019863" y="51484"/>
                  </a:cubicBezTo>
                  <a:lnTo>
                    <a:pt x="2019863" y="664451"/>
                  </a:lnTo>
                  <a:cubicBezTo>
                    <a:pt x="2019863" y="678105"/>
                    <a:pt x="2014438" y="691200"/>
                    <a:pt x="2004783" y="700855"/>
                  </a:cubicBezTo>
                  <a:cubicBezTo>
                    <a:pt x="1995128" y="710510"/>
                    <a:pt x="1982033" y="715934"/>
                    <a:pt x="1968379" y="715934"/>
                  </a:cubicBezTo>
                  <a:lnTo>
                    <a:pt x="51484" y="715934"/>
                  </a:lnTo>
                  <a:cubicBezTo>
                    <a:pt x="23050" y="715934"/>
                    <a:pt x="0" y="692884"/>
                    <a:pt x="0" y="664451"/>
                  </a:cubicBezTo>
                  <a:lnTo>
                    <a:pt x="0" y="51484"/>
                  </a:lnTo>
                  <a:cubicBezTo>
                    <a:pt x="0" y="23050"/>
                    <a:pt x="23050" y="0"/>
                    <a:pt x="51484" y="0"/>
                  </a:cubicBezTo>
                  <a:close/>
                </a:path>
              </a:pathLst>
            </a:custGeom>
            <a:solidFill>
              <a:srgbClr val="FFEED4"/>
            </a:solidFill>
          </p:spPr>
        </p:sp>
        <p:sp>
          <p:nvSpPr>
            <p:cNvPr name="TextBox 25" id="25"/>
            <p:cNvSpPr txBox="true"/>
            <p:nvPr/>
          </p:nvSpPr>
          <p:spPr>
            <a:xfrm>
              <a:off x="0" y="-38100"/>
              <a:ext cx="2019862" cy="754034"/>
            </a:xfrm>
            <a:prstGeom prst="rect">
              <a:avLst/>
            </a:prstGeom>
          </p:spPr>
          <p:txBody>
            <a:bodyPr anchor="ctr" rtlCol="false" tIns="50800" lIns="50800" bIns="50800" rIns="50800"/>
            <a:lstStyle/>
            <a:p>
              <a:pPr algn="ctr">
                <a:lnSpc>
                  <a:spcPts val="2659"/>
                </a:lnSpc>
              </a:pPr>
            </a:p>
          </p:txBody>
        </p:sp>
      </p:grpSp>
      <p:grpSp>
        <p:nvGrpSpPr>
          <p:cNvPr name="Group 26" id="26"/>
          <p:cNvGrpSpPr/>
          <p:nvPr/>
        </p:nvGrpSpPr>
        <p:grpSpPr>
          <a:xfrm rot="0">
            <a:off x="6918660" y="6265339"/>
            <a:ext cx="4450681" cy="1032262"/>
            <a:chOff x="0" y="0"/>
            <a:chExt cx="2618174" cy="607242"/>
          </a:xfrm>
        </p:grpSpPr>
        <p:sp>
          <p:nvSpPr>
            <p:cNvPr name="Freeform 27" id="27"/>
            <p:cNvSpPr/>
            <p:nvPr/>
          </p:nvSpPr>
          <p:spPr>
            <a:xfrm flipH="false" flipV="false" rot="0">
              <a:off x="0" y="0"/>
              <a:ext cx="2618174" cy="607242"/>
            </a:xfrm>
            <a:custGeom>
              <a:avLst/>
              <a:gdLst/>
              <a:ahLst/>
              <a:cxnLst/>
              <a:rect r="r" b="b" t="t" l="l"/>
              <a:pathLst>
                <a:path h="607242" w="2618174">
                  <a:moveTo>
                    <a:pt x="88714" y="0"/>
                  </a:moveTo>
                  <a:lnTo>
                    <a:pt x="2529460" y="0"/>
                  </a:lnTo>
                  <a:cubicBezTo>
                    <a:pt x="2578456" y="0"/>
                    <a:pt x="2618174" y="39719"/>
                    <a:pt x="2618174" y="88714"/>
                  </a:cubicBezTo>
                  <a:lnTo>
                    <a:pt x="2618174" y="518528"/>
                  </a:lnTo>
                  <a:cubicBezTo>
                    <a:pt x="2618174" y="567524"/>
                    <a:pt x="2578456" y="607242"/>
                    <a:pt x="2529460" y="607242"/>
                  </a:cubicBezTo>
                  <a:lnTo>
                    <a:pt x="88714" y="607242"/>
                  </a:lnTo>
                  <a:cubicBezTo>
                    <a:pt x="39719" y="607242"/>
                    <a:pt x="0" y="567524"/>
                    <a:pt x="0" y="518528"/>
                  </a:cubicBezTo>
                  <a:lnTo>
                    <a:pt x="0" y="88714"/>
                  </a:lnTo>
                  <a:cubicBezTo>
                    <a:pt x="0" y="39719"/>
                    <a:pt x="39719" y="0"/>
                    <a:pt x="88714" y="0"/>
                  </a:cubicBezTo>
                  <a:close/>
                </a:path>
              </a:pathLst>
            </a:custGeom>
            <a:solidFill>
              <a:srgbClr val="7AB1A0"/>
            </a:solidFill>
          </p:spPr>
        </p:sp>
        <p:sp>
          <p:nvSpPr>
            <p:cNvPr name="TextBox 28" id="28"/>
            <p:cNvSpPr txBox="true"/>
            <p:nvPr/>
          </p:nvSpPr>
          <p:spPr>
            <a:xfrm>
              <a:off x="0" y="-38100"/>
              <a:ext cx="2618174" cy="645342"/>
            </a:xfrm>
            <a:prstGeom prst="rect">
              <a:avLst/>
            </a:prstGeom>
          </p:spPr>
          <p:txBody>
            <a:bodyPr anchor="ctr" rtlCol="false" tIns="22744" lIns="22744" bIns="22744" rIns="22744"/>
            <a:lstStyle/>
            <a:p>
              <a:pPr algn="ctr">
                <a:lnSpc>
                  <a:spcPts val="2660"/>
                </a:lnSpc>
              </a:pPr>
            </a:p>
          </p:txBody>
        </p:sp>
      </p:grpSp>
      <p:sp>
        <p:nvSpPr>
          <p:cNvPr name="TextBox 29" id="29"/>
          <p:cNvSpPr txBox="true"/>
          <p:nvPr/>
        </p:nvSpPr>
        <p:spPr>
          <a:xfrm rot="0">
            <a:off x="7203699" y="6429045"/>
            <a:ext cx="3880603" cy="563875"/>
          </a:xfrm>
          <a:prstGeom prst="rect">
            <a:avLst/>
          </a:prstGeom>
        </p:spPr>
        <p:txBody>
          <a:bodyPr anchor="t" rtlCol="false" tIns="0" lIns="0" bIns="0" rIns="0">
            <a:spAutoFit/>
          </a:bodyPr>
          <a:lstStyle/>
          <a:p>
            <a:pPr algn="ctr">
              <a:lnSpc>
                <a:spcPts val="4620"/>
              </a:lnSpc>
            </a:pPr>
            <a:r>
              <a:rPr lang="en-US" sz="3300">
                <a:solidFill>
                  <a:srgbClr val="FFFFFF"/>
                </a:solidFill>
                <a:latin typeface="Bree Serif"/>
                <a:ea typeface="Bree Serif"/>
                <a:cs typeface="Bree Serif"/>
                <a:sym typeface="Bree Serif"/>
              </a:rPr>
              <a:t>penjelasan </a:t>
            </a:r>
          </a:p>
        </p:txBody>
      </p:sp>
      <p:sp>
        <p:nvSpPr>
          <p:cNvPr name="TextBox 30" id="30"/>
          <p:cNvSpPr txBox="true"/>
          <p:nvPr/>
        </p:nvSpPr>
        <p:spPr>
          <a:xfrm rot="0">
            <a:off x="5701415" y="7269026"/>
            <a:ext cx="7010240" cy="2091690"/>
          </a:xfrm>
          <a:prstGeom prst="rect">
            <a:avLst/>
          </a:prstGeom>
        </p:spPr>
        <p:txBody>
          <a:bodyPr anchor="t" rtlCol="false" tIns="0" lIns="0" bIns="0" rIns="0">
            <a:spAutoFit/>
          </a:bodyPr>
          <a:lstStyle/>
          <a:p>
            <a:pPr algn="ctr">
              <a:lnSpc>
                <a:spcPts val="3359"/>
              </a:lnSpc>
            </a:pPr>
            <a:r>
              <a:rPr lang="en-US" sz="2400">
                <a:solidFill>
                  <a:srgbClr val="084533"/>
                </a:solidFill>
                <a:latin typeface="Quicksand"/>
                <a:ea typeface="Quicksand"/>
                <a:cs typeface="Quicksand"/>
                <a:sym typeface="Quicksand"/>
              </a:rPr>
              <a:t>Kurikulum PAI harus mampu mengikuti perubahan zaman, tetapi tidak boleh kehilangan dasar nilai-nilai Islam. Jadi, yang disesuaikan adalah cara dan penerapannya, bukan prinsip dasarnya.</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sp>
        <p:nvSpPr>
          <p:cNvPr name="Freeform 2" id="2"/>
          <p:cNvSpPr/>
          <p:nvPr/>
        </p:nvSpPr>
        <p:spPr>
          <a:xfrm flipH="true" flipV="false" rot="0">
            <a:off x="16011265" y="5172075"/>
            <a:ext cx="4688733" cy="5824513"/>
          </a:xfrm>
          <a:custGeom>
            <a:avLst/>
            <a:gdLst/>
            <a:ahLst/>
            <a:cxnLst/>
            <a:rect r="r" b="b" t="t" l="l"/>
            <a:pathLst>
              <a:path h="5824513" w="4688733">
                <a:moveTo>
                  <a:pt x="4688734" y="0"/>
                </a:moveTo>
                <a:lnTo>
                  <a:pt x="0" y="0"/>
                </a:lnTo>
                <a:lnTo>
                  <a:pt x="0" y="5824513"/>
                </a:lnTo>
                <a:lnTo>
                  <a:pt x="4688734" y="5824513"/>
                </a:lnTo>
                <a:lnTo>
                  <a:pt x="4688734"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941112" y="1839900"/>
            <a:ext cx="7328168" cy="7337339"/>
          </a:xfrm>
          <a:custGeom>
            <a:avLst/>
            <a:gdLst/>
            <a:ahLst/>
            <a:cxnLst/>
            <a:rect r="r" b="b" t="t" l="l"/>
            <a:pathLst>
              <a:path h="7337339" w="7328168">
                <a:moveTo>
                  <a:pt x="0" y="0"/>
                </a:moveTo>
                <a:lnTo>
                  <a:pt x="7328168" y="0"/>
                </a:lnTo>
                <a:lnTo>
                  <a:pt x="7328168" y="7337339"/>
                </a:lnTo>
                <a:lnTo>
                  <a:pt x="0" y="7337339"/>
                </a:lnTo>
                <a:lnTo>
                  <a:pt x="0" y="0"/>
                </a:lnTo>
                <a:close/>
              </a:path>
            </a:pathLst>
          </a:custGeom>
          <a:blipFill>
            <a:blip r:embed="rId4"/>
            <a:stretch>
              <a:fillRect l="0" t="0" r="0" b="0"/>
            </a:stretch>
          </a:blipFill>
        </p:spPr>
      </p:sp>
      <p:sp>
        <p:nvSpPr>
          <p:cNvPr name="Freeform 4" id="4"/>
          <p:cNvSpPr/>
          <p:nvPr/>
        </p:nvSpPr>
        <p:spPr>
          <a:xfrm flipH="false" flipV="true" rot="-5400000">
            <a:off x="1374809" y="2649714"/>
            <a:ext cx="6244787" cy="7520297"/>
          </a:xfrm>
          <a:custGeom>
            <a:avLst/>
            <a:gdLst/>
            <a:ahLst/>
            <a:cxnLst/>
            <a:rect r="r" b="b" t="t" l="l"/>
            <a:pathLst>
              <a:path h="7520297" w="6244787">
                <a:moveTo>
                  <a:pt x="0" y="7520297"/>
                </a:moveTo>
                <a:lnTo>
                  <a:pt x="6244787" y="7520297"/>
                </a:lnTo>
                <a:lnTo>
                  <a:pt x="6244787" y="0"/>
                </a:lnTo>
                <a:lnTo>
                  <a:pt x="0" y="0"/>
                </a:lnTo>
                <a:lnTo>
                  <a:pt x="0" y="7520297"/>
                </a:lnTo>
                <a:close/>
              </a:path>
            </a:pathLst>
          </a:custGeom>
          <a:blipFill>
            <a:blip r:embed="rId5">
              <a:extLst>
                <a:ext uri="{96DAC541-7B7A-43D3-8B79-37D633B846F1}">
                  <asvg:svgBlip xmlns:asvg="http://schemas.microsoft.com/office/drawing/2016/SVG/main" r:embed="rId6"/>
                </a:ext>
              </a:extLst>
            </a:blip>
            <a:stretch>
              <a:fillRect l="-26642" t="0" r="0" b="0"/>
            </a:stretch>
          </a:blipFill>
        </p:spPr>
      </p:sp>
      <p:sp>
        <p:nvSpPr>
          <p:cNvPr name="Freeform 5" id="5"/>
          <p:cNvSpPr/>
          <p:nvPr/>
        </p:nvSpPr>
        <p:spPr>
          <a:xfrm flipH="true" flipV="true" rot="0">
            <a:off x="0" y="0"/>
            <a:ext cx="2692880" cy="3004608"/>
          </a:xfrm>
          <a:custGeom>
            <a:avLst/>
            <a:gdLst/>
            <a:ahLst/>
            <a:cxnLst/>
            <a:rect r="r" b="b" t="t" l="l"/>
            <a:pathLst>
              <a:path h="3004608" w="2692880">
                <a:moveTo>
                  <a:pt x="2692880" y="3004608"/>
                </a:moveTo>
                <a:lnTo>
                  <a:pt x="0" y="3004608"/>
                </a:lnTo>
                <a:lnTo>
                  <a:pt x="0" y="0"/>
                </a:lnTo>
                <a:lnTo>
                  <a:pt x="2692880" y="0"/>
                </a:lnTo>
                <a:lnTo>
                  <a:pt x="2692880" y="3004608"/>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2368748" y="4485923"/>
            <a:ext cx="5200434" cy="4524378"/>
          </a:xfrm>
          <a:custGeom>
            <a:avLst/>
            <a:gdLst/>
            <a:ahLst/>
            <a:cxnLst/>
            <a:rect r="r" b="b" t="t" l="l"/>
            <a:pathLst>
              <a:path h="4524378" w="5200434">
                <a:moveTo>
                  <a:pt x="0" y="0"/>
                </a:moveTo>
                <a:lnTo>
                  <a:pt x="5200434" y="0"/>
                </a:lnTo>
                <a:lnTo>
                  <a:pt x="5200434" y="4524378"/>
                </a:lnTo>
                <a:lnTo>
                  <a:pt x="0" y="4524378"/>
                </a:lnTo>
                <a:lnTo>
                  <a:pt x="0" y="0"/>
                </a:lnTo>
                <a:close/>
              </a:path>
            </a:pathLst>
          </a:custGeom>
          <a:blipFill>
            <a:blip r:embed="rId9"/>
            <a:stretch>
              <a:fillRect l="0" t="0" r="0" b="0"/>
            </a:stretch>
          </a:blipFill>
        </p:spPr>
      </p:sp>
      <p:sp>
        <p:nvSpPr>
          <p:cNvPr name="TextBox 7" id="7"/>
          <p:cNvSpPr txBox="true"/>
          <p:nvPr/>
        </p:nvSpPr>
        <p:spPr>
          <a:xfrm rot="0">
            <a:off x="9429255" y="3182694"/>
            <a:ext cx="6266740" cy="757555"/>
          </a:xfrm>
          <a:prstGeom prst="rect">
            <a:avLst/>
          </a:prstGeom>
        </p:spPr>
        <p:txBody>
          <a:bodyPr anchor="t" rtlCol="false" tIns="0" lIns="0" bIns="0" rIns="0">
            <a:spAutoFit/>
          </a:bodyPr>
          <a:lstStyle/>
          <a:p>
            <a:pPr algn="l">
              <a:lnSpc>
                <a:spcPts val="6019"/>
              </a:lnSpc>
            </a:pPr>
            <a:r>
              <a:rPr lang="en-US" sz="4299">
                <a:solidFill>
                  <a:srgbClr val="084533"/>
                </a:solidFill>
                <a:latin typeface="GoodTime Grotesk"/>
                <a:ea typeface="GoodTime Grotesk"/>
                <a:cs typeface="GoodTime Grotesk"/>
                <a:sym typeface="GoodTime Grotesk"/>
              </a:rPr>
              <a:t>LANDASAN AGAMA</a:t>
            </a:r>
          </a:p>
        </p:txBody>
      </p:sp>
      <p:sp>
        <p:nvSpPr>
          <p:cNvPr name="TextBox 8" id="8"/>
          <p:cNvSpPr txBox="true"/>
          <p:nvPr/>
        </p:nvSpPr>
        <p:spPr>
          <a:xfrm rot="0">
            <a:off x="9238755" y="4174050"/>
            <a:ext cx="6266740" cy="4080510"/>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Quicksand"/>
                <a:ea typeface="Quicksand"/>
                <a:cs typeface="Quicksand"/>
                <a:sym typeface="Quicksand"/>
              </a:rPr>
              <a:t>Dasar utama: Al-Qur'an dan Hadis.</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Menjadi pedoman agar kurikulum sesuai dengan ajaran Islam.</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Nilai-nilai Islam tetap dipertahankan meskipun zaman berkembang.</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Pembelajaran diarahkan pada pemahaman dan pengamalan.</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Contoh : Materi tentang kejujuran tidak hanya menjelaskan arti jujur, tetapi juga mengajarkan siswa untuk tidak menyontek, mengakui kesalahan, dan berkata jujur.</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sp>
        <p:nvSpPr>
          <p:cNvPr name="Freeform 2" id="2"/>
          <p:cNvSpPr/>
          <p:nvPr/>
        </p:nvSpPr>
        <p:spPr>
          <a:xfrm flipH="true" flipV="false" rot="0">
            <a:off x="16011265" y="5172075"/>
            <a:ext cx="4688733" cy="5824513"/>
          </a:xfrm>
          <a:custGeom>
            <a:avLst/>
            <a:gdLst/>
            <a:ahLst/>
            <a:cxnLst/>
            <a:rect r="r" b="b" t="t" l="l"/>
            <a:pathLst>
              <a:path h="5824513" w="4688733">
                <a:moveTo>
                  <a:pt x="4688734" y="0"/>
                </a:moveTo>
                <a:lnTo>
                  <a:pt x="0" y="0"/>
                </a:lnTo>
                <a:lnTo>
                  <a:pt x="0" y="5824513"/>
                </a:lnTo>
                <a:lnTo>
                  <a:pt x="4688734" y="5824513"/>
                </a:lnTo>
                <a:lnTo>
                  <a:pt x="4688734"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941112" y="1839900"/>
            <a:ext cx="7328168" cy="7337339"/>
          </a:xfrm>
          <a:custGeom>
            <a:avLst/>
            <a:gdLst/>
            <a:ahLst/>
            <a:cxnLst/>
            <a:rect r="r" b="b" t="t" l="l"/>
            <a:pathLst>
              <a:path h="7337339" w="7328168">
                <a:moveTo>
                  <a:pt x="0" y="0"/>
                </a:moveTo>
                <a:lnTo>
                  <a:pt x="7328168" y="0"/>
                </a:lnTo>
                <a:lnTo>
                  <a:pt x="7328168" y="7337339"/>
                </a:lnTo>
                <a:lnTo>
                  <a:pt x="0" y="7337339"/>
                </a:lnTo>
                <a:lnTo>
                  <a:pt x="0" y="0"/>
                </a:lnTo>
                <a:close/>
              </a:path>
            </a:pathLst>
          </a:custGeom>
          <a:blipFill>
            <a:blip r:embed="rId4"/>
            <a:stretch>
              <a:fillRect l="0" t="0" r="0" b="0"/>
            </a:stretch>
          </a:blipFill>
        </p:spPr>
      </p:sp>
      <p:sp>
        <p:nvSpPr>
          <p:cNvPr name="Freeform 4" id="4"/>
          <p:cNvSpPr/>
          <p:nvPr/>
        </p:nvSpPr>
        <p:spPr>
          <a:xfrm flipH="false" flipV="true" rot="-5400000">
            <a:off x="1374809" y="2649714"/>
            <a:ext cx="6244787" cy="7520297"/>
          </a:xfrm>
          <a:custGeom>
            <a:avLst/>
            <a:gdLst/>
            <a:ahLst/>
            <a:cxnLst/>
            <a:rect r="r" b="b" t="t" l="l"/>
            <a:pathLst>
              <a:path h="7520297" w="6244787">
                <a:moveTo>
                  <a:pt x="0" y="7520297"/>
                </a:moveTo>
                <a:lnTo>
                  <a:pt x="6244787" y="7520297"/>
                </a:lnTo>
                <a:lnTo>
                  <a:pt x="6244787" y="0"/>
                </a:lnTo>
                <a:lnTo>
                  <a:pt x="0" y="0"/>
                </a:lnTo>
                <a:lnTo>
                  <a:pt x="0" y="7520297"/>
                </a:lnTo>
                <a:close/>
              </a:path>
            </a:pathLst>
          </a:custGeom>
          <a:blipFill>
            <a:blip r:embed="rId5">
              <a:extLst>
                <a:ext uri="{96DAC541-7B7A-43D3-8B79-37D633B846F1}">
                  <asvg:svgBlip xmlns:asvg="http://schemas.microsoft.com/office/drawing/2016/SVG/main" r:embed="rId6"/>
                </a:ext>
              </a:extLst>
            </a:blip>
            <a:stretch>
              <a:fillRect l="-26642" t="0" r="0" b="0"/>
            </a:stretch>
          </a:blipFill>
        </p:spPr>
      </p:sp>
      <p:sp>
        <p:nvSpPr>
          <p:cNvPr name="Freeform 5" id="5"/>
          <p:cNvSpPr/>
          <p:nvPr/>
        </p:nvSpPr>
        <p:spPr>
          <a:xfrm flipH="true" flipV="true" rot="0">
            <a:off x="0" y="0"/>
            <a:ext cx="2692880" cy="3004608"/>
          </a:xfrm>
          <a:custGeom>
            <a:avLst/>
            <a:gdLst/>
            <a:ahLst/>
            <a:cxnLst/>
            <a:rect r="r" b="b" t="t" l="l"/>
            <a:pathLst>
              <a:path h="3004608" w="2692880">
                <a:moveTo>
                  <a:pt x="2692880" y="3004608"/>
                </a:moveTo>
                <a:lnTo>
                  <a:pt x="0" y="3004608"/>
                </a:lnTo>
                <a:lnTo>
                  <a:pt x="0" y="0"/>
                </a:lnTo>
                <a:lnTo>
                  <a:pt x="2692880" y="0"/>
                </a:lnTo>
                <a:lnTo>
                  <a:pt x="2692880" y="3004608"/>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541483" y="4221675"/>
            <a:ext cx="5441722" cy="4734298"/>
          </a:xfrm>
          <a:custGeom>
            <a:avLst/>
            <a:gdLst/>
            <a:ahLst/>
            <a:cxnLst/>
            <a:rect r="r" b="b" t="t" l="l"/>
            <a:pathLst>
              <a:path h="4734298" w="5441722">
                <a:moveTo>
                  <a:pt x="0" y="0"/>
                </a:moveTo>
                <a:lnTo>
                  <a:pt x="5441723" y="0"/>
                </a:lnTo>
                <a:lnTo>
                  <a:pt x="5441723" y="4734298"/>
                </a:lnTo>
                <a:lnTo>
                  <a:pt x="0" y="4734298"/>
                </a:lnTo>
                <a:lnTo>
                  <a:pt x="0" y="0"/>
                </a:lnTo>
                <a:close/>
              </a:path>
            </a:pathLst>
          </a:custGeom>
          <a:blipFill>
            <a:blip r:embed="rId9"/>
            <a:stretch>
              <a:fillRect l="0" t="0" r="0" b="0"/>
            </a:stretch>
          </a:blipFill>
        </p:spPr>
      </p:sp>
      <p:sp>
        <p:nvSpPr>
          <p:cNvPr name="TextBox 7" id="7"/>
          <p:cNvSpPr txBox="true"/>
          <p:nvPr/>
        </p:nvSpPr>
        <p:spPr>
          <a:xfrm rot="0">
            <a:off x="9429255" y="3182694"/>
            <a:ext cx="6266740" cy="757555"/>
          </a:xfrm>
          <a:prstGeom prst="rect">
            <a:avLst/>
          </a:prstGeom>
        </p:spPr>
        <p:txBody>
          <a:bodyPr anchor="t" rtlCol="false" tIns="0" lIns="0" bIns="0" rIns="0">
            <a:spAutoFit/>
          </a:bodyPr>
          <a:lstStyle/>
          <a:p>
            <a:pPr algn="l">
              <a:lnSpc>
                <a:spcPts val="6019"/>
              </a:lnSpc>
            </a:pPr>
            <a:r>
              <a:rPr lang="en-US" sz="4299">
                <a:solidFill>
                  <a:srgbClr val="084533"/>
                </a:solidFill>
                <a:latin typeface="GoodTime Grotesk"/>
                <a:ea typeface="GoodTime Grotesk"/>
                <a:cs typeface="GoodTime Grotesk"/>
                <a:sym typeface="GoodTime Grotesk"/>
              </a:rPr>
              <a:t>LANDASAN FILOSOFIS</a:t>
            </a:r>
          </a:p>
        </p:txBody>
      </p:sp>
      <p:sp>
        <p:nvSpPr>
          <p:cNvPr name="TextBox 8" id="8"/>
          <p:cNvSpPr txBox="true"/>
          <p:nvPr/>
        </p:nvSpPr>
        <p:spPr>
          <a:xfrm rot="0">
            <a:off x="9238755" y="4174050"/>
            <a:ext cx="6266740" cy="3709035"/>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Quicksand"/>
                <a:ea typeface="Quicksand"/>
                <a:cs typeface="Quicksand"/>
                <a:sym typeface="Quicksand"/>
              </a:rPr>
              <a:t>Berkaitan dengan arah dan tujuan pendidikan.</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Menentukan peserta didik ingin dibentuk menjadi pribadi seperti apa.</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Diharapkan memiliki iman, akhlak, dan tanggung jawab.</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Contoh : Dalam materi salat, siswa tidak hanya mengetahui rukun dan tata cara salat, tetapi juga mampu melaksanakan salat dan memahami pentingnya salat dalam kehidupan.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sp>
        <p:nvSpPr>
          <p:cNvPr name="Freeform 2" id="2"/>
          <p:cNvSpPr/>
          <p:nvPr/>
        </p:nvSpPr>
        <p:spPr>
          <a:xfrm flipH="true" flipV="false" rot="0">
            <a:off x="16011265" y="5172075"/>
            <a:ext cx="4688733" cy="5824513"/>
          </a:xfrm>
          <a:custGeom>
            <a:avLst/>
            <a:gdLst/>
            <a:ahLst/>
            <a:cxnLst/>
            <a:rect r="r" b="b" t="t" l="l"/>
            <a:pathLst>
              <a:path h="5824513" w="4688733">
                <a:moveTo>
                  <a:pt x="4688734" y="0"/>
                </a:moveTo>
                <a:lnTo>
                  <a:pt x="0" y="0"/>
                </a:lnTo>
                <a:lnTo>
                  <a:pt x="0" y="5824513"/>
                </a:lnTo>
                <a:lnTo>
                  <a:pt x="4688734" y="5824513"/>
                </a:lnTo>
                <a:lnTo>
                  <a:pt x="4688734"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941112" y="1839900"/>
            <a:ext cx="7328168" cy="7337339"/>
          </a:xfrm>
          <a:custGeom>
            <a:avLst/>
            <a:gdLst/>
            <a:ahLst/>
            <a:cxnLst/>
            <a:rect r="r" b="b" t="t" l="l"/>
            <a:pathLst>
              <a:path h="7337339" w="7328168">
                <a:moveTo>
                  <a:pt x="0" y="0"/>
                </a:moveTo>
                <a:lnTo>
                  <a:pt x="7328168" y="0"/>
                </a:lnTo>
                <a:lnTo>
                  <a:pt x="7328168" y="7337339"/>
                </a:lnTo>
                <a:lnTo>
                  <a:pt x="0" y="7337339"/>
                </a:lnTo>
                <a:lnTo>
                  <a:pt x="0" y="0"/>
                </a:lnTo>
                <a:close/>
              </a:path>
            </a:pathLst>
          </a:custGeom>
          <a:blipFill>
            <a:blip r:embed="rId4"/>
            <a:stretch>
              <a:fillRect l="0" t="0" r="0" b="0"/>
            </a:stretch>
          </a:blipFill>
        </p:spPr>
      </p:sp>
      <p:sp>
        <p:nvSpPr>
          <p:cNvPr name="Freeform 4" id="4"/>
          <p:cNvSpPr/>
          <p:nvPr/>
        </p:nvSpPr>
        <p:spPr>
          <a:xfrm flipH="false" flipV="true" rot="-5400000">
            <a:off x="1374809" y="2649714"/>
            <a:ext cx="6244787" cy="7520297"/>
          </a:xfrm>
          <a:custGeom>
            <a:avLst/>
            <a:gdLst/>
            <a:ahLst/>
            <a:cxnLst/>
            <a:rect r="r" b="b" t="t" l="l"/>
            <a:pathLst>
              <a:path h="7520297" w="6244787">
                <a:moveTo>
                  <a:pt x="0" y="7520297"/>
                </a:moveTo>
                <a:lnTo>
                  <a:pt x="6244787" y="7520297"/>
                </a:lnTo>
                <a:lnTo>
                  <a:pt x="6244787" y="0"/>
                </a:lnTo>
                <a:lnTo>
                  <a:pt x="0" y="0"/>
                </a:lnTo>
                <a:lnTo>
                  <a:pt x="0" y="7520297"/>
                </a:lnTo>
                <a:close/>
              </a:path>
            </a:pathLst>
          </a:custGeom>
          <a:blipFill>
            <a:blip r:embed="rId5">
              <a:extLst>
                <a:ext uri="{96DAC541-7B7A-43D3-8B79-37D633B846F1}">
                  <asvg:svgBlip xmlns:asvg="http://schemas.microsoft.com/office/drawing/2016/SVG/main" r:embed="rId6"/>
                </a:ext>
              </a:extLst>
            </a:blip>
            <a:stretch>
              <a:fillRect l="-26642" t="0" r="0" b="0"/>
            </a:stretch>
          </a:blipFill>
        </p:spPr>
      </p:sp>
      <p:sp>
        <p:nvSpPr>
          <p:cNvPr name="Freeform 5" id="5"/>
          <p:cNvSpPr/>
          <p:nvPr/>
        </p:nvSpPr>
        <p:spPr>
          <a:xfrm flipH="true" flipV="true" rot="0">
            <a:off x="0" y="0"/>
            <a:ext cx="2692880" cy="3004608"/>
          </a:xfrm>
          <a:custGeom>
            <a:avLst/>
            <a:gdLst/>
            <a:ahLst/>
            <a:cxnLst/>
            <a:rect r="r" b="b" t="t" l="l"/>
            <a:pathLst>
              <a:path h="3004608" w="2692880">
                <a:moveTo>
                  <a:pt x="2692880" y="3004608"/>
                </a:moveTo>
                <a:lnTo>
                  <a:pt x="0" y="3004608"/>
                </a:lnTo>
                <a:lnTo>
                  <a:pt x="0" y="0"/>
                </a:lnTo>
                <a:lnTo>
                  <a:pt x="2692880" y="0"/>
                </a:lnTo>
                <a:lnTo>
                  <a:pt x="2692880" y="3004608"/>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541483" y="4221675"/>
            <a:ext cx="5441722" cy="4734298"/>
          </a:xfrm>
          <a:custGeom>
            <a:avLst/>
            <a:gdLst/>
            <a:ahLst/>
            <a:cxnLst/>
            <a:rect r="r" b="b" t="t" l="l"/>
            <a:pathLst>
              <a:path h="4734298" w="5441722">
                <a:moveTo>
                  <a:pt x="0" y="0"/>
                </a:moveTo>
                <a:lnTo>
                  <a:pt x="5441723" y="0"/>
                </a:lnTo>
                <a:lnTo>
                  <a:pt x="5441723" y="4734298"/>
                </a:lnTo>
                <a:lnTo>
                  <a:pt x="0" y="4734298"/>
                </a:lnTo>
                <a:lnTo>
                  <a:pt x="0" y="0"/>
                </a:lnTo>
                <a:close/>
              </a:path>
            </a:pathLst>
          </a:custGeom>
          <a:blipFill>
            <a:blip r:embed="rId9"/>
            <a:stretch>
              <a:fillRect l="0" t="0" r="0" b="0"/>
            </a:stretch>
          </a:blipFill>
        </p:spPr>
      </p:sp>
      <p:sp>
        <p:nvSpPr>
          <p:cNvPr name="TextBox 7" id="7"/>
          <p:cNvSpPr txBox="true"/>
          <p:nvPr/>
        </p:nvSpPr>
        <p:spPr>
          <a:xfrm rot="0">
            <a:off x="9185184" y="3182694"/>
            <a:ext cx="6840024" cy="757555"/>
          </a:xfrm>
          <a:prstGeom prst="rect">
            <a:avLst/>
          </a:prstGeom>
        </p:spPr>
        <p:txBody>
          <a:bodyPr anchor="t" rtlCol="false" tIns="0" lIns="0" bIns="0" rIns="0">
            <a:spAutoFit/>
          </a:bodyPr>
          <a:lstStyle/>
          <a:p>
            <a:pPr algn="l">
              <a:lnSpc>
                <a:spcPts val="6019"/>
              </a:lnSpc>
            </a:pPr>
            <a:r>
              <a:rPr lang="en-US" sz="4299">
                <a:solidFill>
                  <a:srgbClr val="084533"/>
                </a:solidFill>
                <a:latin typeface="GoodTime Grotesk"/>
                <a:ea typeface="GoodTime Grotesk"/>
                <a:cs typeface="GoodTime Grotesk"/>
                <a:sym typeface="GoodTime Grotesk"/>
              </a:rPr>
              <a:t>LANDASAN PSIKOLOGIS</a:t>
            </a:r>
          </a:p>
        </p:txBody>
      </p:sp>
      <p:sp>
        <p:nvSpPr>
          <p:cNvPr name="TextBox 8" id="8"/>
          <p:cNvSpPr txBox="true"/>
          <p:nvPr/>
        </p:nvSpPr>
        <p:spPr>
          <a:xfrm rot="0">
            <a:off x="9238755" y="4174050"/>
            <a:ext cx="6266740" cy="4451985"/>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Quicksand"/>
                <a:ea typeface="Quicksand"/>
                <a:cs typeface="Quicksand"/>
                <a:sym typeface="Quicksand"/>
              </a:rPr>
              <a:t>Memperhatikan kondisi dan perkembangan peserta didik.</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Setiap siswa memiliki kemampuan dan cara belajar yang berbeda.</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Materi dan metode pembelajaran harus disesuaikan dengan usia dan kemampuan siswa.</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Contoh : Mengajarkan kisah Nabi kepada anak-anak dapat menggunakan cerita dan gambar. Sementara siswa yang lebih dewasa dapat diajak berdiskusi tentang nilai yang terdapat dalam kisah tersebut.</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sp>
        <p:nvSpPr>
          <p:cNvPr name="Freeform 2" id="2"/>
          <p:cNvSpPr/>
          <p:nvPr/>
        </p:nvSpPr>
        <p:spPr>
          <a:xfrm flipH="true" flipV="false" rot="0">
            <a:off x="16011265" y="5172075"/>
            <a:ext cx="4688733" cy="5824513"/>
          </a:xfrm>
          <a:custGeom>
            <a:avLst/>
            <a:gdLst/>
            <a:ahLst/>
            <a:cxnLst/>
            <a:rect r="r" b="b" t="t" l="l"/>
            <a:pathLst>
              <a:path h="5824513" w="4688733">
                <a:moveTo>
                  <a:pt x="4688734" y="0"/>
                </a:moveTo>
                <a:lnTo>
                  <a:pt x="0" y="0"/>
                </a:lnTo>
                <a:lnTo>
                  <a:pt x="0" y="5824513"/>
                </a:lnTo>
                <a:lnTo>
                  <a:pt x="4688734" y="5824513"/>
                </a:lnTo>
                <a:lnTo>
                  <a:pt x="4688734"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941112" y="1839900"/>
            <a:ext cx="7328168" cy="7337339"/>
          </a:xfrm>
          <a:custGeom>
            <a:avLst/>
            <a:gdLst/>
            <a:ahLst/>
            <a:cxnLst/>
            <a:rect r="r" b="b" t="t" l="l"/>
            <a:pathLst>
              <a:path h="7337339" w="7328168">
                <a:moveTo>
                  <a:pt x="0" y="0"/>
                </a:moveTo>
                <a:lnTo>
                  <a:pt x="7328168" y="0"/>
                </a:lnTo>
                <a:lnTo>
                  <a:pt x="7328168" y="7337339"/>
                </a:lnTo>
                <a:lnTo>
                  <a:pt x="0" y="7337339"/>
                </a:lnTo>
                <a:lnTo>
                  <a:pt x="0" y="0"/>
                </a:lnTo>
                <a:close/>
              </a:path>
            </a:pathLst>
          </a:custGeom>
          <a:blipFill>
            <a:blip r:embed="rId4"/>
            <a:stretch>
              <a:fillRect l="0" t="0" r="0" b="0"/>
            </a:stretch>
          </a:blipFill>
        </p:spPr>
      </p:sp>
      <p:sp>
        <p:nvSpPr>
          <p:cNvPr name="Freeform 4" id="4"/>
          <p:cNvSpPr/>
          <p:nvPr/>
        </p:nvSpPr>
        <p:spPr>
          <a:xfrm flipH="false" flipV="true" rot="-5400000">
            <a:off x="1374809" y="2649714"/>
            <a:ext cx="6244787" cy="7520297"/>
          </a:xfrm>
          <a:custGeom>
            <a:avLst/>
            <a:gdLst/>
            <a:ahLst/>
            <a:cxnLst/>
            <a:rect r="r" b="b" t="t" l="l"/>
            <a:pathLst>
              <a:path h="7520297" w="6244787">
                <a:moveTo>
                  <a:pt x="0" y="7520297"/>
                </a:moveTo>
                <a:lnTo>
                  <a:pt x="6244787" y="7520297"/>
                </a:lnTo>
                <a:lnTo>
                  <a:pt x="6244787" y="0"/>
                </a:lnTo>
                <a:lnTo>
                  <a:pt x="0" y="0"/>
                </a:lnTo>
                <a:lnTo>
                  <a:pt x="0" y="7520297"/>
                </a:lnTo>
                <a:close/>
              </a:path>
            </a:pathLst>
          </a:custGeom>
          <a:blipFill>
            <a:blip r:embed="rId5">
              <a:extLst>
                <a:ext uri="{96DAC541-7B7A-43D3-8B79-37D633B846F1}">
                  <asvg:svgBlip xmlns:asvg="http://schemas.microsoft.com/office/drawing/2016/SVG/main" r:embed="rId6"/>
                </a:ext>
              </a:extLst>
            </a:blip>
            <a:stretch>
              <a:fillRect l="-26642" t="0" r="0" b="0"/>
            </a:stretch>
          </a:blipFill>
        </p:spPr>
      </p:sp>
      <p:sp>
        <p:nvSpPr>
          <p:cNvPr name="Freeform 5" id="5"/>
          <p:cNvSpPr/>
          <p:nvPr/>
        </p:nvSpPr>
        <p:spPr>
          <a:xfrm flipH="true" flipV="true" rot="0">
            <a:off x="0" y="0"/>
            <a:ext cx="2692880" cy="3004608"/>
          </a:xfrm>
          <a:custGeom>
            <a:avLst/>
            <a:gdLst/>
            <a:ahLst/>
            <a:cxnLst/>
            <a:rect r="r" b="b" t="t" l="l"/>
            <a:pathLst>
              <a:path h="3004608" w="2692880">
                <a:moveTo>
                  <a:pt x="2692880" y="3004608"/>
                </a:moveTo>
                <a:lnTo>
                  <a:pt x="0" y="3004608"/>
                </a:lnTo>
                <a:lnTo>
                  <a:pt x="0" y="0"/>
                </a:lnTo>
                <a:lnTo>
                  <a:pt x="2692880" y="0"/>
                </a:lnTo>
                <a:lnTo>
                  <a:pt x="2692880" y="3004608"/>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541483" y="4221675"/>
            <a:ext cx="5441722" cy="4734298"/>
          </a:xfrm>
          <a:custGeom>
            <a:avLst/>
            <a:gdLst/>
            <a:ahLst/>
            <a:cxnLst/>
            <a:rect r="r" b="b" t="t" l="l"/>
            <a:pathLst>
              <a:path h="4734298" w="5441722">
                <a:moveTo>
                  <a:pt x="0" y="0"/>
                </a:moveTo>
                <a:lnTo>
                  <a:pt x="5441723" y="0"/>
                </a:lnTo>
                <a:lnTo>
                  <a:pt x="5441723" y="4734298"/>
                </a:lnTo>
                <a:lnTo>
                  <a:pt x="0" y="4734298"/>
                </a:lnTo>
                <a:lnTo>
                  <a:pt x="0" y="0"/>
                </a:lnTo>
                <a:close/>
              </a:path>
            </a:pathLst>
          </a:custGeom>
          <a:blipFill>
            <a:blip r:embed="rId9"/>
            <a:stretch>
              <a:fillRect l="0" t="0" r="0" b="0"/>
            </a:stretch>
          </a:blipFill>
        </p:spPr>
      </p:sp>
      <p:sp>
        <p:nvSpPr>
          <p:cNvPr name="TextBox 7" id="7"/>
          <p:cNvSpPr txBox="true"/>
          <p:nvPr/>
        </p:nvSpPr>
        <p:spPr>
          <a:xfrm rot="0">
            <a:off x="9185184" y="3182694"/>
            <a:ext cx="6840024" cy="757555"/>
          </a:xfrm>
          <a:prstGeom prst="rect">
            <a:avLst/>
          </a:prstGeom>
        </p:spPr>
        <p:txBody>
          <a:bodyPr anchor="t" rtlCol="false" tIns="0" lIns="0" bIns="0" rIns="0">
            <a:spAutoFit/>
          </a:bodyPr>
          <a:lstStyle/>
          <a:p>
            <a:pPr algn="l">
              <a:lnSpc>
                <a:spcPts val="6019"/>
              </a:lnSpc>
            </a:pPr>
            <a:r>
              <a:rPr lang="en-US" sz="4299">
                <a:solidFill>
                  <a:srgbClr val="084533"/>
                </a:solidFill>
                <a:latin typeface="GoodTime Grotesk"/>
                <a:ea typeface="GoodTime Grotesk"/>
                <a:cs typeface="GoodTime Grotesk"/>
                <a:sym typeface="GoodTime Grotesk"/>
              </a:rPr>
              <a:t>LANDASAN SOSIOLOGIS</a:t>
            </a:r>
          </a:p>
        </p:txBody>
      </p:sp>
      <p:sp>
        <p:nvSpPr>
          <p:cNvPr name="TextBox 8" id="8"/>
          <p:cNvSpPr txBox="true"/>
          <p:nvPr/>
        </p:nvSpPr>
        <p:spPr>
          <a:xfrm rot="0">
            <a:off x="9238755" y="4174050"/>
            <a:ext cx="6266740" cy="4451985"/>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Quicksand"/>
                <a:ea typeface="Quicksand"/>
                <a:cs typeface="Quicksand"/>
                <a:sym typeface="Quicksand"/>
              </a:rPr>
              <a:t>Berkaitan dengan keadaan masyarakat dan lingkungan peserta didik.</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Kurikulum perlu memperhatikan masalah yang terjadi dalam kehidupan sehari-hari.</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Materi PAI harus relevan dengan kehidupan sosial siswa.</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Membantu siswa menerapkan nilai agama di lingkungan nyata.</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Contoh : Materi akhlak dapat dikaitkan dengan penggunaan media sosial, seperti menjaga ucapan, tidak menyebarkan berita yang belum benar, dan menghargai orang lain.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sp>
        <p:nvSpPr>
          <p:cNvPr name="Freeform 2" id="2"/>
          <p:cNvSpPr/>
          <p:nvPr/>
        </p:nvSpPr>
        <p:spPr>
          <a:xfrm flipH="true" flipV="false" rot="0">
            <a:off x="16011265" y="5172075"/>
            <a:ext cx="4688733" cy="5824513"/>
          </a:xfrm>
          <a:custGeom>
            <a:avLst/>
            <a:gdLst/>
            <a:ahLst/>
            <a:cxnLst/>
            <a:rect r="r" b="b" t="t" l="l"/>
            <a:pathLst>
              <a:path h="5824513" w="4688733">
                <a:moveTo>
                  <a:pt x="4688734" y="0"/>
                </a:moveTo>
                <a:lnTo>
                  <a:pt x="0" y="0"/>
                </a:lnTo>
                <a:lnTo>
                  <a:pt x="0" y="5824513"/>
                </a:lnTo>
                <a:lnTo>
                  <a:pt x="4688734" y="5824513"/>
                </a:lnTo>
                <a:lnTo>
                  <a:pt x="4688734"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941112" y="1839900"/>
            <a:ext cx="7328168" cy="7337339"/>
          </a:xfrm>
          <a:custGeom>
            <a:avLst/>
            <a:gdLst/>
            <a:ahLst/>
            <a:cxnLst/>
            <a:rect r="r" b="b" t="t" l="l"/>
            <a:pathLst>
              <a:path h="7337339" w="7328168">
                <a:moveTo>
                  <a:pt x="0" y="0"/>
                </a:moveTo>
                <a:lnTo>
                  <a:pt x="7328168" y="0"/>
                </a:lnTo>
                <a:lnTo>
                  <a:pt x="7328168" y="7337339"/>
                </a:lnTo>
                <a:lnTo>
                  <a:pt x="0" y="7337339"/>
                </a:lnTo>
                <a:lnTo>
                  <a:pt x="0" y="0"/>
                </a:lnTo>
                <a:close/>
              </a:path>
            </a:pathLst>
          </a:custGeom>
          <a:blipFill>
            <a:blip r:embed="rId4"/>
            <a:stretch>
              <a:fillRect l="0" t="0" r="0" b="0"/>
            </a:stretch>
          </a:blipFill>
        </p:spPr>
      </p:sp>
      <p:sp>
        <p:nvSpPr>
          <p:cNvPr name="Freeform 4" id="4"/>
          <p:cNvSpPr/>
          <p:nvPr/>
        </p:nvSpPr>
        <p:spPr>
          <a:xfrm flipH="false" flipV="true" rot="-5400000">
            <a:off x="1374809" y="2649714"/>
            <a:ext cx="6244787" cy="7520297"/>
          </a:xfrm>
          <a:custGeom>
            <a:avLst/>
            <a:gdLst/>
            <a:ahLst/>
            <a:cxnLst/>
            <a:rect r="r" b="b" t="t" l="l"/>
            <a:pathLst>
              <a:path h="7520297" w="6244787">
                <a:moveTo>
                  <a:pt x="0" y="7520297"/>
                </a:moveTo>
                <a:lnTo>
                  <a:pt x="6244787" y="7520297"/>
                </a:lnTo>
                <a:lnTo>
                  <a:pt x="6244787" y="0"/>
                </a:lnTo>
                <a:lnTo>
                  <a:pt x="0" y="0"/>
                </a:lnTo>
                <a:lnTo>
                  <a:pt x="0" y="7520297"/>
                </a:lnTo>
                <a:close/>
              </a:path>
            </a:pathLst>
          </a:custGeom>
          <a:blipFill>
            <a:blip r:embed="rId5">
              <a:extLst>
                <a:ext uri="{96DAC541-7B7A-43D3-8B79-37D633B846F1}">
                  <asvg:svgBlip xmlns:asvg="http://schemas.microsoft.com/office/drawing/2016/SVG/main" r:embed="rId6"/>
                </a:ext>
              </a:extLst>
            </a:blip>
            <a:stretch>
              <a:fillRect l="-26642" t="0" r="0" b="0"/>
            </a:stretch>
          </a:blipFill>
        </p:spPr>
      </p:sp>
      <p:sp>
        <p:nvSpPr>
          <p:cNvPr name="Freeform 5" id="5"/>
          <p:cNvSpPr/>
          <p:nvPr/>
        </p:nvSpPr>
        <p:spPr>
          <a:xfrm flipH="true" flipV="true" rot="0">
            <a:off x="0" y="0"/>
            <a:ext cx="2692880" cy="3004608"/>
          </a:xfrm>
          <a:custGeom>
            <a:avLst/>
            <a:gdLst/>
            <a:ahLst/>
            <a:cxnLst/>
            <a:rect r="r" b="b" t="t" l="l"/>
            <a:pathLst>
              <a:path h="3004608" w="2692880">
                <a:moveTo>
                  <a:pt x="2692880" y="3004608"/>
                </a:moveTo>
                <a:lnTo>
                  <a:pt x="0" y="3004608"/>
                </a:lnTo>
                <a:lnTo>
                  <a:pt x="0" y="0"/>
                </a:lnTo>
                <a:lnTo>
                  <a:pt x="2692880" y="0"/>
                </a:lnTo>
                <a:lnTo>
                  <a:pt x="2692880" y="3004608"/>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541483" y="4221675"/>
            <a:ext cx="5441722" cy="4734298"/>
          </a:xfrm>
          <a:custGeom>
            <a:avLst/>
            <a:gdLst/>
            <a:ahLst/>
            <a:cxnLst/>
            <a:rect r="r" b="b" t="t" l="l"/>
            <a:pathLst>
              <a:path h="4734298" w="5441722">
                <a:moveTo>
                  <a:pt x="0" y="0"/>
                </a:moveTo>
                <a:lnTo>
                  <a:pt x="5441723" y="0"/>
                </a:lnTo>
                <a:lnTo>
                  <a:pt x="5441723" y="4734298"/>
                </a:lnTo>
                <a:lnTo>
                  <a:pt x="0" y="4734298"/>
                </a:lnTo>
                <a:lnTo>
                  <a:pt x="0" y="0"/>
                </a:lnTo>
                <a:close/>
              </a:path>
            </a:pathLst>
          </a:custGeom>
          <a:blipFill>
            <a:blip r:embed="rId9"/>
            <a:stretch>
              <a:fillRect l="0" t="0" r="0" b="0"/>
            </a:stretch>
          </a:blipFill>
        </p:spPr>
      </p:sp>
      <p:sp>
        <p:nvSpPr>
          <p:cNvPr name="TextBox 7" id="7"/>
          <p:cNvSpPr txBox="true"/>
          <p:nvPr/>
        </p:nvSpPr>
        <p:spPr>
          <a:xfrm rot="0">
            <a:off x="9185184" y="3182694"/>
            <a:ext cx="6840024" cy="757555"/>
          </a:xfrm>
          <a:prstGeom prst="rect">
            <a:avLst/>
          </a:prstGeom>
        </p:spPr>
        <p:txBody>
          <a:bodyPr anchor="t" rtlCol="false" tIns="0" lIns="0" bIns="0" rIns="0">
            <a:spAutoFit/>
          </a:bodyPr>
          <a:lstStyle/>
          <a:p>
            <a:pPr algn="l">
              <a:lnSpc>
                <a:spcPts val="6019"/>
              </a:lnSpc>
            </a:pPr>
            <a:r>
              <a:rPr lang="en-US" sz="4299">
                <a:solidFill>
                  <a:srgbClr val="084533"/>
                </a:solidFill>
                <a:latin typeface="GoodTime Grotesk"/>
                <a:ea typeface="GoodTime Grotesk"/>
                <a:cs typeface="GoodTime Grotesk"/>
                <a:sym typeface="GoodTime Grotesk"/>
              </a:rPr>
              <a:t>LANDASAN YURIDIS</a:t>
            </a:r>
          </a:p>
        </p:txBody>
      </p:sp>
      <p:sp>
        <p:nvSpPr>
          <p:cNvPr name="TextBox 8" id="8"/>
          <p:cNvSpPr txBox="true"/>
          <p:nvPr/>
        </p:nvSpPr>
        <p:spPr>
          <a:xfrm rot="0">
            <a:off x="9238755" y="4174050"/>
            <a:ext cx="6266740" cy="2966085"/>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Quicksand"/>
                <a:ea typeface="Quicksand"/>
                <a:cs typeface="Quicksand"/>
                <a:sym typeface="Quicksand"/>
              </a:rPr>
              <a:t>Berkaitan dengan aturan atau dasar hukum pendidikan</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Salah satunya adalah UU No. 20 Tahun 2003 tentang Sistem Pendidikan Nasional.</a:t>
            </a:r>
          </a:p>
          <a:p>
            <a:pPr algn="l" marL="453390" indent="-226695" lvl="1">
              <a:lnSpc>
                <a:spcPts val="2940"/>
              </a:lnSpc>
              <a:buFont typeface="Arial"/>
              <a:buChar char="•"/>
            </a:pPr>
            <a:r>
              <a:rPr lang="en-US" sz="2100">
                <a:solidFill>
                  <a:srgbClr val="000000"/>
                </a:solidFill>
                <a:latin typeface="Quicksand"/>
                <a:ea typeface="Quicksand"/>
                <a:cs typeface="Quicksand"/>
                <a:sym typeface="Quicksand"/>
              </a:rPr>
              <a:t>Penjelasan : Landasan yuridis memastikan bahwa pengembangan kurikulum PAI tetap sesuai dengan aturan pendidikan yang berlaku.</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84533"/>
        </a:solidFill>
      </p:bgPr>
    </p:bg>
    <p:spTree>
      <p:nvGrpSpPr>
        <p:cNvPr id="1" name=""/>
        <p:cNvGrpSpPr/>
        <p:nvPr/>
      </p:nvGrpSpPr>
      <p:grpSpPr>
        <a:xfrm>
          <a:off x="0" y="0"/>
          <a:ext cx="0" cy="0"/>
          <a:chOff x="0" y="0"/>
          <a:chExt cx="0" cy="0"/>
        </a:xfrm>
      </p:grpSpPr>
      <p:grpSp>
        <p:nvGrpSpPr>
          <p:cNvPr name="Group 2" id="2"/>
          <p:cNvGrpSpPr/>
          <p:nvPr/>
        </p:nvGrpSpPr>
        <p:grpSpPr>
          <a:xfrm rot="0">
            <a:off x="-928718" y="9515475"/>
            <a:ext cx="20145437" cy="1543050"/>
            <a:chOff x="0" y="0"/>
            <a:chExt cx="5305794" cy="406400"/>
          </a:xfrm>
        </p:grpSpPr>
        <p:sp>
          <p:nvSpPr>
            <p:cNvPr name="Freeform 3" id="3"/>
            <p:cNvSpPr/>
            <p:nvPr/>
          </p:nvSpPr>
          <p:spPr>
            <a:xfrm flipH="false" flipV="false" rot="0">
              <a:off x="0" y="0"/>
              <a:ext cx="5305794" cy="406400"/>
            </a:xfrm>
            <a:custGeom>
              <a:avLst/>
              <a:gdLst/>
              <a:ahLst/>
              <a:cxnLst/>
              <a:rect r="r" b="b" t="t" l="l"/>
              <a:pathLst>
                <a:path h="406400" w="5305794">
                  <a:moveTo>
                    <a:pt x="0" y="0"/>
                  </a:moveTo>
                  <a:lnTo>
                    <a:pt x="5305794" y="0"/>
                  </a:lnTo>
                  <a:lnTo>
                    <a:pt x="5305794" y="406400"/>
                  </a:lnTo>
                  <a:lnTo>
                    <a:pt x="0" y="406400"/>
                  </a:lnTo>
                  <a:close/>
                </a:path>
              </a:pathLst>
            </a:custGeom>
            <a:solidFill>
              <a:srgbClr val="CC7B43"/>
            </a:solidFill>
          </p:spPr>
        </p:sp>
        <p:sp>
          <p:nvSpPr>
            <p:cNvPr name="TextBox 4" id="4"/>
            <p:cNvSpPr txBox="true"/>
            <p:nvPr/>
          </p:nvSpPr>
          <p:spPr>
            <a:xfrm>
              <a:off x="0" y="-47625"/>
              <a:ext cx="5305794" cy="454025"/>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true" flipV="true" rot="0">
            <a:off x="14942942" y="474109"/>
            <a:ext cx="4632715" cy="1331906"/>
          </a:xfrm>
          <a:custGeom>
            <a:avLst/>
            <a:gdLst/>
            <a:ahLst/>
            <a:cxnLst/>
            <a:rect r="r" b="b" t="t" l="l"/>
            <a:pathLst>
              <a:path h="1331906" w="4632715">
                <a:moveTo>
                  <a:pt x="4632716" y="1331906"/>
                </a:moveTo>
                <a:lnTo>
                  <a:pt x="0" y="1331906"/>
                </a:lnTo>
                <a:lnTo>
                  <a:pt x="0" y="0"/>
                </a:lnTo>
                <a:lnTo>
                  <a:pt x="4632716" y="0"/>
                </a:lnTo>
                <a:lnTo>
                  <a:pt x="4632716" y="1331906"/>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true" rot="0">
            <a:off x="-1287658" y="474109"/>
            <a:ext cx="4632715" cy="1331906"/>
          </a:xfrm>
          <a:custGeom>
            <a:avLst/>
            <a:gdLst/>
            <a:ahLst/>
            <a:cxnLst/>
            <a:rect r="r" b="b" t="t" l="l"/>
            <a:pathLst>
              <a:path h="1331906" w="4632715">
                <a:moveTo>
                  <a:pt x="0" y="1331906"/>
                </a:moveTo>
                <a:lnTo>
                  <a:pt x="4632716" y="1331906"/>
                </a:lnTo>
                <a:lnTo>
                  <a:pt x="4632716" y="0"/>
                </a:lnTo>
                <a:lnTo>
                  <a:pt x="0" y="0"/>
                </a:lnTo>
                <a:lnTo>
                  <a:pt x="0" y="1331906"/>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2122365" y="962025"/>
            <a:ext cx="14043270" cy="580376"/>
          </a:xfrm>
          <a:prstGeom prst="rect">
            <a:avLst/>
          </a:prstGeom>
        </p:spPr>
        <p:txBody>
          <a:bodyPr anchor="t" rtlCol="false" tIns="0" lIns="0" bIns="0" rIns="0">
            <a:spAutoFit/>
          </a:bodyPr>
          <a:lstStyle/>
          <a:p>
            <a:pPr algn="ctr">
              <a:lnSpc>
                <a:spcPts val="4760"/>
              </a:lnSpc>
            </a:pPr>
            <a:r>
              <a:rPr lang="en-US" sz="3400">
                <a:solidFill>
                  <a:srgbClr val="FFFFFF"/>
                </a:solidFill>
                <a:latin typeface="GoodTime Grotesk"/>
                <a:ea typeface="GoodTime Grotesk"/>
                <a:cs typeface="GoodTime Grotesk"/>
                <a:sym typeface="GoodTime Grotesk"/>
              </a:rPr>
              <a:t>PENERAPAN DALAM PEMBELAJARAN PAI</a:t>
            </a:r>
          </a:p>
        </p:txBody>
      </p:sp>
      <p:sp>
        <p:nvSpPr>
          <p:cNvPr name="Freeform 8" id="8"/>
          <p:cNvSpPr/>
          <p:nvPr/>
        </p:nvSpPr>
        <p:spPr>
          <a:xfrm flipH="false" flipV="false" rot="0">
            <a:off x="2225586" y="2839257"/>
            <a:ext cx="4499982" cy="2717713"/>
          </a:xfrm>
          <a:custGeom>
            <a:avLst/>
            <a:gdLst/>
            <a:ahLst/>
            <a:cxnLst/>
            <a:rect r="r" b="b" t="t" l="l"/>
            <a:pathLst>
              <a:path h="2717713" w="4499982">
                <a:moveTo>
                  <a:pt x="0" y="0"/>
                </a:moveTo>
                <a:lnTo>
                  <a:pt x="4499982" y="0"/>
                </a:lnTo>
                <a:lnTo>
                  <a:pt x="4499982" y="2717714"/>
                </a:lnTo>
                <a:lnTo>
                  <a:pt x="0" y="271771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9" id="9"/>
          <p:cNvSpPr/>
          <p:nvPr/>
        </p:nvSpPr>
        <p:spPr>
          <a:xfrm flipH="false" flipV="false" rot="0">
            <a:off x="6903202" y="2839257"/>
            <a:ext cx="4499982" cy="2717713"/>
          </a:xfrm>
          <a:custGeom>
            <a:avLst/>
            <a:gdLst/>
            <a:ahLst/>
            <a:cxnLst/>
            <a:rect r="r" b="b" t="t" l="l"/>
            <a:pathLst>
              <a:path h="2717713" w="4499982">
                <a:moveTo>
                  <a:pt x="0" y="0"/>
                </a:moveTo>
                <a:lnTo>
                  <a:pt x="4499982" y="0"/>
                </a:lnTo>
                <a:lnTo>
                  <a:pt x="4499982" y="2717714"/>
                </a:lnTo>
                <a:lnTo>
                  <a:pt x="0" y="271771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0" id="10"/>
          <p:cNvSpPr/>
          <p:nvPr/>
        </p:nvSpPr>
        <p:spPr>
          <a:xfrm flipH="false" flipV="false" rot="0">
            <a:off x="11580819" y="2839257"/>
            <a:ext cx="4499982" cy="2717713"/>
          </a:xfrm>
          <a:custGeom>
            <a:avLst/>
            <a:gdLst/>
            <a:ahLst/>
            <a:cxnLst/>
            <a:rect r="r" b="b" t="t" l="l"/>
            <a:pathLst>
              <a:path h="2717713" w="4499982">
                <a:moveTo>
                  <a:pt x="0" y="0"/>
                </a:moveTo>
                <a:lnTo>
                  <a:pt x="4499982" y="0"/>
                </a:lnTo>
                <a:lnTo>
                  <a:pt x="4499982" y="2717714"/>
                </a:lnTo>
                <a:lnTo>
                  <a:pt x="0" y="271771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1" id="11"/>
          <p:cNvSpPr txBox="true"/>
          <p:nvPr/>
        </p:nvSpPr>
        <p:spPr>
          <a:xfrm rot="0">
            <a:off x="2766854" y="3797430"/>
            <a:ext cx="3417446" cy="763269"/>
          </a:xfrm>
          <a:prstGeom prst="rect">
            <a:avLst/>
          </a:prstGeom>
        </p:spPr>
        <p:txBody>
          <a:bodyPr anchor="t" rtlCol="false" tIns="0" lIns="0" bIns="0" rIns="0">
            <a:spAutoFit/>
          </a:bodyPr>
          <a:lstStyle/>
          <a:p>
            <a:pPr algn="ctr">
              <a:lnSpc>
                <a:spcPts val="3080"/>
              </a:lnSpc>
            </a:pPr>
            <a:r>
              <a:rPr lang="en-US" sz="2200">
                <a:solidFill>
                  <a:srgbClr val="084533"/>
                </a:solidFill>
                <a:latin typeface="Quicksand"/>
                <a:ea typeface="Quicksand"/>
                <a:cs typeface="Quicksand"/>
                <a:sym typeface="Quicksand"/>
              </a:rPr>
              <a:t>Landasan → diterapkan dalam pembelajaran</a:t>
            </a:r>
          </a:p>
        </p:txBody>
      </p:sp>
      <p:sp>
        <p:nvSpPr>
          <p:cNvPr name="TextBox 12" id="12"/>
          <p:cNvSpPr txBox="true"/>
          <p:nvPr/>
        </p:nvSpPr>
        <p:spPr>
          <a:xfrm rot="0">
            <a:off x="7243508" y="3797430"/>
            <a:ext cx="3800985" cy="763269"/>
          </a:xfrm>
          <a:prstGeom prst="rect">
            <a:avLst/>
          </a:prstGeom>
        </p:spPr>
        <p:txBody>
          <a:bodyPr anchor="t" rtlCol="false" tIns="0" lIns="0" bIns="0" rIns="0">
            <a:spAutoFit/>
          </a:bodyPr>
          <a:lstStyle/>
          <a:p>
            <a:pPr algn="ctr" marL="0" indent="0" lvl="0">
              <a:lnSpc>
                <a:spcPts val="3080"/>
              </a:lnSpc>
              <a:spcBef>
                <a:spcPct val="0"/>
              </a:spcBef>
            </a:pPr>
            <a:r>
              <a:rPr lang="en-US" sz="2200">
                <a:solidFill>
                  <a:srgbClr val="084533"/>
                </a:solidFill>
                <a:latin typeface="Quicksand"/>
                <a:ea typeface="Quicksand"/>
                <a:cs typeface="Quicksand"/>
                <a:sym typeface="Quicksand"/>
              </a:rPr>
              <a:t>Agama → materi sesuai Al-Qur'an dan Hadis.</a:t>
            </a:r>
          </a:p>
        </p:txBody>
      </p:sp>
      <p:sp>
        <p:nvSpPr>
          <p:cNvPr name="TextBox 13" id="13"/>
          <p:cNvSpPr txBox="true"/>
          <p:nvPr/>
        </p:nvSpPr>
        <p:spPr>
          <a:xfrm rot="0">
            <a:off x="11889451" y="3602167"/>
            <a:ext cx="3800985" cy="1153794"/>
          </a:xfrm>
          <a:prstGeom prst="rect">
            <a:avLst/>
          </a:prstGeom>
        </p:spPr>
        <p:txBody>
          <a:bodyPr anchor="t" rtlCol="false" tIns="0" lIns="0" bIns="0" rIns="0">
            <a:spAutoFit/>
          </a:bodyPr>
          <a:lstStyle/>
          <a:p>
            <a:pPr algn="ctr" marL="0" indent="0" lvl="0">
              <a:lnSpc>
                <a:spcPts val="3080"/>
              </a:lnSpc>
              <a:spcBef>
                <a:spcPct val="0"/>
              </a:spcBef>
            </a:pPr>
            <a:r>
              <a:rPr lang="en-US" sz="2200">
                <a:solidFill>
                  <a:srgbClr val="084533"/>
                </a:solidFill>
                <a:latin typeface="Quicksand"/>
                <a:ea typeface="Quicksand"/>
                <a:cs typeface="Quicksand"/>
                <a:sym typeface="Quicksand"/>
              </a:rPr>
              <a:t>Filosofis → membentuk siswa beriman dan berakhlak.</a:t>
            </a:r>
          </a:p>
        </p:txBody>
      </p:sp>
      <p:sp>
        <p:nvSpPr>
          <p:cNvPr name="Freeform 14" id="14"/>
          <p:cNvSpPr/>
          <p:nvPr/>
        </p:nvSpPr>
        <p:spPr>
          <a:xfrm flipH="false" flipV="false" rot="0">
            <a:off x="2216393" y="5874559"/>
            <a:ext cx="4499982" cy="2717713"/>
          </a:xfrm>
          <a:custGeom>
            <a:avLst/>
            <a:gdLst/>
            <a:ahLst/>
            <a:cxnLst/>
            <a:rect r="r" b="b" t="t" l="l"/>
            <a:pathLst>
              <a:path h="2717713" w="4499982">
                <a:moveTo>
                  <a:pt x="0" y="0"/>
                </a:moveTo>
                <a:lnTo>
                  <a:pt x="4499982" y="0"/>
                </a:lnTo>
                <a:lnTo>
                  <a:pt x="4499982" y="2717713"/>
                </a:lnTo>
                <a:lnTo>
                  <a:pt x="0" y="27177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5" id="15"/>
          <p:cNvSpPr/>
          <p:nvPr/>
        </p:nvSpPr>
        <p:spPr>
          <a:xfrm flipH="false" flipV="false" rot="0">
            <a:off x="6894009" y="5874559"/>
            <a:ext cx="4499982" cy="2717713"/>
          </a:xfrm>
          <a:custGeom>
            <a:avLst/>
            <a:gdLst/>
            <a:ahLst/>
            <a:cxnLst/>
            <a:rect r="r" b="b" t="t" l="l"/>
            <a:pathLst>
              <a:path h="2717713" w="4499982">
                <a:moveTo>
                  <a:pt x="0" y="0"/>
                </a:moveTo>
                <a:lnTo>
                  <a:pt x="4499982" y="0"/>
                </a:lnTo>
                <a:lnTo>
                  <a:pt x="4499982" y="2717713"/>
                </a:lnTo>
                <a:lnTo>
                  <a:pt x="0" y="27177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6" id="16"/>
          <p:cNvSpPr/>
          <p:nvPr/>
        </p:nvSpPr>
        <p:spPr>
          <a:xfrm flipH="false" flipV="false" rot="0">
            <a:off x="11571625" y="5874559"/>
            <a:ext cx="4499982" cy="2717713"/>
          </a:xfrm>
          <a:custGeom>
            <a:avLst/>
            <a:gdLst/>
            <a:ahLst/>
            <a:cxnLst/>
            <a:rect r="r" b="b" t="t" l="l"/>
            <a:pathLst>
              <a:path h="2717713" w="4499982">
                <a:moveTo>
                  <a:pt x="0" y="0"/>
                </a:moveTo>
                <a:lnTo>
                  <a:pt x="4499982" y="0"/>
                </a:lnTo>
                <a:lnTo>
                  <a:pt x="4499982" y="2717713"/>
                </a:lnTo>
                <a:lnTo>
                  <a:pt x="0" y="27177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7" id="17"/>
          <p:cNvSpPr txBox="true"/>
          <p:nvPr/>
        </p:nvSpPr>
        <p:spPr>
          <a:xfrm rot="0">
            <a:off x="2575085" y="6637468"/>
            <a:ext cx="3800985" cy="1153794"/>
          </a:xfrm>
          <a:prstGeom prst="rect">
            <a:avLst/>
          </a:prstGeom>
        </p:spPr>
        <p:txBody>
          <a:bodyPr anchor="t" rtlCol="false" tIns="0" lIns="0" bIns="0" rIns="0">
            <a:spAutoFit/>
          </a:bodyPr>
          <a:lstStyle/>
          <a:p>
            <a:pPr algn="ctr" marL="0" indent="0" lvl="0">
              <a:lnSpc>
                <a:spcPts val="3080"/>
              </a:lnSpc>
              <a:spcBef>
                <a:spcPct val="0"/>
              </a:spcBef>
            </a:pPr>
            <a:r>
              <a:rPr lang="en-US" sz="2200">
                <a:solidFill>
                  <a:srgbClr val="084533"/>
                </a:solidFill>
                <a:latin typeface="Quicksand"/>
                <a:ea typeface="Quicksand"/>
                <a:cs typeface="Quicksand"/>
                <a:sym typeface="Quicksand"/>
              </a:rPr>
              <a:t>Sosiologis → materi dikaitkan dengan kehidupan masyarakat.</a:t>
            </a:r>
          </a:p>
        </p:txBody>
      </p:sp>
      <p:sp>
        <p:nvSpPr>
          <p:cNvPr name="TextBox 18" id="18"/>
          <p:cNvSpPr txBox="true"/>
          <p:nvPr/>
        </p:nvSpPr>
        <p:spPr>
          <a:xfrm rot="0">
            <a:off x="7252701" y="6832731"/>
            <a:ext cx="3800985" cy="763269"/>
          </a:xfrm>
          <a:prstGeom prst="rect">
            <a:avLst/>
          </a:prstGeom>
        </p:spPr>
        <p:txBody>
          <a:bodyPr anchor="t" rtlCol="false" tIns="0" lIns="0" bIns="0" rIns="0">
            <a:spAutoFit/>
          </a:bodyPr>
          <a:lstStyle/>
          <a:p>
            <a:pPr algn="ctr" marL="0" indent="0" lvl="0">
              <a:lnSpc>
                <a:spcPts val="3080"/>
              </a:lnSpc>
              <a:spcBef>
                <a:spcPct val="0"/>
              </a:spcBef>
            </a:pPr>
            <a:r>
              <a:rPr lang="en-US" sz="2200">
                <a:solidFill>
                  <a:srgbClr val="084533"/>
                </a:solidFill>
                <a:latin typeface="Quicksand"/>
                <a:ea typeface="Quicksand"/>
                <a:cs typeface="Quicksand"/>
                <a:sym typeface="Quicksand"/>
              </a:rPr>
              <a:t>Yuridis → pembelajaran sesuai aturan pendidikan.</a:t>
            </a:r>
          </a:p>
        </p:txBody>
      </p:sp>
      <p:sp>
        <p:nvSpPr>
          <p:cNvPr name="TextBox 19" id="19"/>
          <p:cNvSpPr txBox="true"/>
          <p:nvPr/>
        </p:nvSpPr>
        <p:spPr>
          <a:xfrm rot="0">
            <a:off x="11889451" y="6153915"/>
            <a:ext cx="3800985" cy="2111375"/>
          </a:xfrm>
          <a:prstGeom prst="rect">
            <a:avLst/>
          </a:prstGeom>
        </p:spPr>
        <p:txBody>
          <a:bodyPr anchor="t" rtlCol="false" tIns="0" lIns="0" bIns="0" rIns="0">
            <a:spAutoFit/>
          </a:bodyPr>
          <a:lstStyle/>
          <a:p>
            <a:pPr algn="ctr" marL="0" indent="0" lvl="0">
              <a:lnSpc>
                <a:spcPts val="2800"/>
              </a:lnSpc>
              <a:spcBef>
                <a:spcPct val="0"/>
              </a:spcBef>
            </a:pPr>
            <a:r>
              <a:rPr lang="en-US" sz="2000">
                <a:solidFill>
                  <a:srgbClr val="084533"/>
                </a:solidFill>
                <a:latin typeface="Quicksand"/>
                <a:ea typeface="Quicksand"/>
                <a:cs typeface="Quicksand"/>
                <a:sym typeface="Quicksand"/>
              </a:rPr>
              <a:t>Kelima landasan tersebut saling melengkapi agar pembelajaran PAI tidak hanya membuat siswa tahu tentang agama, tetapi juga mampu memahami dan mengamalkannya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DAHTps0UIdE</dc:identifier>
  <dcterms:modified xsi:type="dcterms:W3CDTF">2011-08-01T06:04:30Z</dcterms:modified>
  <cp:revision>1</cp:revision>
  <dc:title>LANDASAN PENGEMBANGAN KURIKULUM PAI</dc:title>
</cp:coreProperties>
</file>