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embedTrueTypeFonts="1" saveSubsetFonts="1">
  <p:sldMasterIdLst>
    <p:sldMasterId id="2147483660" r:id="rId1"/>
  </p:sldMasterIdLst>
  <p:notesMasterIdLst>
    <p:notesMasterId r:id="rId2"/>
  </p:notesMasterIdLst>
  <p:sldIdLst>
    <p:sldId id="269" r:id="rId3"/>
    <p:sldId id="270" r:id="rId4"/>
    <p:sldId id="271" r:id="rId5"/>
    <p:sldId id="272" r:id="rId6"/>
    <p:sldId id="273" r:id="rId7"/>
    <p:sldId id="274" r:id="rId8"/>
    <p:sldId id="275" r:id="rId9"/>
    <p:sldId id="276" r:id="rId10"/>
    <p:sldId id="277" r:id="rId11"/>
    <p:sldId id="278" r:id="rId12"/>
    <p:sldId id="279" r:id="rId13"/>
    <p:sldId id="280" r:id="rId14"/>
  </p:sldIdLst>
  <p:sldSz cy="10287000" cx="18288000"/>
  <p:notesSz cx="6858000" cy="9144000"/>
  <p:embeddedFontLst>
    <p:embeddedFont>
      <p:font typeface="Sergio Trendy" panose="00000000000000000000" charset="1"/>
      <p:regular r:id="rId15"/>
    </p:embeddedFont>
    <p:embeddedFont>
      <p:font typeface="Alata" panose="00000500000000000000" charset="1"/>
      <p:regular r:id="rId16"/>
    </p:embeddedFont>
  </p:embeddedFontLst>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font" Target="fonts/font1.fntdata"/><Relationship Id="rId16" Type="http://schemas.openxmlformats.org/officeDocument/2006/relationships/font" Target="fonts/font2.fntdata"/><Relationship Id="rId17" Type="http://schemas.openxmlformats.org/officeDocument/2006/relationships/tableStyles" Target="tableStyles.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9" name=""/>
        <p:cNvGrpSpPr/>
        <p:nvPr/>
      </p:nvGrpSpPr>
      <p:grpSpPr>
        <a:xfrm>
          <a:off x="0" y="0"/>
          <a:ext cx="0" cy="0"/>
          <a:chOff x="0" y="0"/>
          <a:chExt cx="0" cy="0"/>
        </a:xfrm>
      </p:grpSpPr>
      <p:sp>
        <p:nvSpPr>
          <p:cNvPr id="1048732"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733"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734"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735"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36"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37"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48" name=""/>
        <p:cNvGrpSpPr/>
        <p:nvPr/>
      </p:nvGrpSpPr>
      <p:grpSpPr>
        <a:xfrm>
          <a:off x="0" y="0"/>
          <a:ext cx="0" cy="0"/>
          <a:chOff x="0" y="0"/>
          <a:chExt cx="0" cy="0"/>
        </a:xfrm>
      </p:grpSpPr>
      <p:sp>
        <p:nvSpPr>
          <p:cNvPr id="1048677" name="Title 1"/>
          <p:cNvSpPr>
            <a:spLocks noGrp="1"/>
          </p:cNvSpPr>
          <p:nvPr>
            <p:ph type="ctrTitle"/>
          </p:nvPr>
        </p:nvSpPr>
        <p:spPr>
          <a:xfrm>
            <a:off x="685800" y="2130425"/>
            <a:ext cx="7772400" cy="1470025"/>
          </a:xfrm>
        </p:spPr>
        <p:txBody>
          <a:bodyPr/>
          <a:p>
            <a:r>
              <a:rPr lang="en-US" smtClean="0"/>
              <a:t>Click to edit Master title style</a:t>
            </a:r>
            <a:endParaRPr lang="en-US"/>
          </a:p>
        </p:txBody>
      </p:sp>
      <p:sp>
        <p:nvSpPr>
          <p:cNvPr id="1048678" name="Subtitle 2"/>
          <p:cNvSpPr>
            <a:spLocks noGrp="1"/>
          </p:cNvSpPr>
          <p:nvPr>
            <p:ph type="subTitle" idx="1"/>
          </p:nvPr>
        </p:nvSpPr>
        <p:spPr>
          <a:xfrm>
            <a:off x="1371600" y="3886200"/>
            <a:ext cx="6400800" cy="1752600"/>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lang="en-US"/>
          </a:p>
        </p:txBody>
      </p:sp>
      <p:sp>
        <p:nvSpPr>
          <p:cNvPr id="1048679" name="Date Placeholder 3"/>
          <p:cNvSpPr>
            <a:spLocks noGrp="1"/>
          </p:cNvSpPr>
          <p:nvPr>
            <p:ph type="dt" sz="half" idx="10"/>
          </p:nvPr>
        </p:nvSpPr>
        <p:spPr/>
        <p:txBody>
          <a:bodyPr/>
          <a:p>
            <a:fld id="{1D8BD707-D9CF-40AE-B4C6-C98DA3205C09}" type="datetimeFigureOut">
              <a:rPr lang="en-US" smtClean="0"/>
              <a:t>8/1/2011</a:t>
            </a:fld>
            <a:endParaRPr lang="en-US"/>
          </a:p>
        </p:txBody>
      </p:sp>
      <p:sp>
        <p:nvSpPr>
          <p:cNvPr id="1048680" name="Footer Placeholder 4"/>
          <p:cNvSpPr>
            <a:spLocks noGrp="1"/>
          </p:cNvSpPr>
          <p:nvPr>
            <p:ph type="ftr" sz="quarter" idx="11"/>
          </p:nvPr>
        </p:nvSpPr>
        <p:spPr/>
        <p:txBody>
          <a:bodyPr/>
          <a:p>
            <a:endParaRPr lang="en-US"/>
          </a:p>
        </p:txBody>
      </p:sp>
      <p:sp>
        <p:nvSpPr>
          <p:cNvPr id="1048681"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51" name=""/>
        <p:cNvGrpSpPr/>
        <p:nvPr/>
      </p:nvGrpSpPr>
      <p:grpSpPr>
        <a:xfrm>
          <a:off x="0" y="0"/>
          <a:ext cx="0" cy="0"/>
          <a:chOff x="0" y="0"/>
          <a:chExt cx="0" cy="0"/>
        </a:xfrm>
      </p:grpSpPr>
      <p:sp>
        <p:nvSpPr>
          <p:cNvPr id="1048691" name="Title 1"/>
          <p:cNvSpPr>
            <a:spLocks noGrp="1"/>
          </p:cNvSpPr>
          <p:nvPr>
            <p:ph type="title"/>
          </p:nvPr>
        </p:nvSpPr>
        <p:spPr/>
        <p:txBody>
          <a:bodyPr/>
          <a:p>
            <a:r>
              <a:rPr lang="en-US" smtClean="0"/>
              <a:t>Click to edit Master title style</a:t>
            </a:r>
            <a:endParaRPr lang="en-US"/>
          </a:p>
        </p:txBody>
      </p:sp>
      <p:sp>
        <p:nvSpPr>
          <p:cNvPr id="1048692"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93" name="Date Placeholder 3"/>
          <p:cNvSpPr>
            <a:spLocks noGrp="1"/>
          </p:cNvSpPr>
          <p:nvPr>
            <p:ph type="dt" sz="half" idx="10"/>
          </p:nvPr>
        </p:nvSpPr>
        <p:spPr/>
        <p:txBody>
          <a:bodyPr/>
          <a:p>
            <a:fld id="{1D8BD707-D9CF-40AE-B4C6-C98DA3205C09}" type="datetimeFigureOut">
              <a:rPr lang="en-US" smtClean="0"/>
              <a:t>8/1/2011</a:t>
            </a:fld>
            <a:endParaRPr lang="en-US"/>
          </a:p>
        </p:txBody>
      </p:sp>
      <p:sp>
        <p:nvSpPr>
          <p:cNvPr id="1048694" name="Footer Placeholder 4"/>
          <p:cNvSpPr>
            <a:spLocks noGrp="1"/>
          </p:cNvSpPr>
          <p:nvPr>
            <p:ph type="ftr" sz="quarter" idx="11"/>
          </p:nvPr>
        </p:nvSpPr>
        <p:spPr/>
        <p:txBody>
          <a:bodyPr/>
          <a:p>
            <a:endParaRPr lang="en-US"/>
          </a:p>
        </p:txBody>
      </p:sp>
      <p:sp>
        <p:nvSpPr>
          <p:cNvPr id="1048695"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54" name=""/>
        <p:cNvGrpSpPr/>
        <p:nvPr/>
      </p:nvGrpSpPr>
      <p:grpSpPr>
        <a:xfrm>
          <a:off x="0" y="0"/>
          <a:ext cx="0" cy="0"/>
          <a:chOff x="0" y="0"/>
          <a:chExt cx="0" cy="0"/>
        </a:xfrm>
      </p:grpSpPr>
      <p:sp>
        <p:nvSpPr>
          <p:cNvPr id="1048707" name="Title 1"/>
          <p:cNvSpPr>
            <a:spLocks noGrp="1"/>
          </p:cNvSpPr>
          <p:nvPr>
            <p:ph type="title"/>
          </p:nvPr>
        </p:nvSpPr>
        <p:spPr>
          <a:xfrm>
            <a:off x="722313" y="4406900"/>
            <a:ext cx="7772400" cy="1362075"/>
          </a:xfrm>
        </p:spPr>
        <p:txBody>
          <a:bodyPr anchor="t"/>
          <a:lstStyle>
            <a:lvl1pPr algn="l">
              <a:defRPr b="1" cap="all" sz="4000"/>
            </a:lvl1pPr>
          </a:lstStyle>
          <a:p>
            <a:r>
              <a:rPr lang="en-US" smtClean="0"/>
              <a:t>Click to edit Master title style</a:t>
            </a:r>
            <a:endParaRPr lang="en-US"/>
          </a:p>
        </p:txBody>
      </p:sp>
      <p:sp>
        <p:nvSpPr>
          <p:cNvPr id="1048708" name="Text Placeholder 2"/>
          <p:cNvSpPr>
            <a:spLocks noGrp="1"/>
          </p:cNvSpPr>
          <p:nvPr>
            <p:ph type="body" idx="1"/>
          </p:nvPr>
        </p:nvSpPr>
        <p:spPr>
          <a:xfrm>
            <a:off x="722313" y="2906713"/>
            <a:ext cx="7772400" cy="1500187"/>
          </a:xfrm>
        </p:spPr>
        <p:txBody>
          <a:bodyPr anchor="b"/>
          <a:lstStyle>
            <a:lvl1pPr indent="0" marL="0">
              <a:buNone/>
              <a:defRPr sz="2000">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709" name="Date Placeholder 3"/>
          <p:cNvSpPr>
            <a:spLocks noGrp="1"/>
          </p:cNvSpPr>
          <p:nvPr>
            <p:ph type="dt" sz="half" idx="10"/>
          </p:nvPr>
        </p:nvSpPr>
        <p:spPr/>
        <p:txBody>
          <a:bodyPr/>
          <a:p>
            <a:fld id="{1D8BD707-D9CF-40AE-B4C6-C98DA3205C09}" type="datetimeFigureOut">
              <a:rPr lang="en-US" smtClean="0"/>
              <a:t>8/1/2011</a:t>
            </a:fld>
            <a:endParaRPr lang="en-US"/>
          </a:p>
        </p:txBody>
      </p:sp>
      <p:sp>
        <p:nvSpPr>
          <p:cNvPr id="1048710" name="Footer Placeholder 4"/>
          <p:cNvSpPr>
            <a:spLocks noGrp="1"/>
          </p:cNvSpPr>
          <p:nvPr>
            <p:ph type="ftr" sz="quarter" idx="11"/>
          </p:nvPr>
        </p:nvSpPr>
        <p:spPr/>
        <p:txBody>
          <a:bodyPr/>
          <a:p>
            <a:endParaRPr lang="en-US"/>
          </a:p>
        </p:txBody>
      </p:sp>
      <p:sp>
        <p:nvSpPr>
          <p:cNvPr id="1048711"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55" name=""/>
        <p:cNvGrpSpPr/>
        <p:nvPr/>
      </p:nvGrpSpPr>
      <p:grpSpPr>
        <a:xfrm>
          <a:off x="0" y="0"/>
          <a:ext cx="0" cy="0"/>
          <a:chOff x="0" y="0"/>
          <a:chExt cx="0" cy="0"/>
        </a:xfrm>
      </p:grpSpPr>
      <p:sp>
        <p:nvSpPr>
          <p:cNvPr id="1048712" name="Title 1"/>
          <p:cNvSpPr>
            <a:spLocks noGrp="1"/>
          </p:cNvSpPr>
          <p:nvPr>
            <p:ph type="title"/>
          </p:nvPr>
        </p:nvSpPr>
        <p:spPr/>
        <p:txBody>
          <a:bodyPr/>
          <a:p>
            <a:r>
              <a:rPr lang="en-US" smtClean="0"/>
              <a:t>Click to edit Master title style</a:t>
            </a:r>
            <a:endParaRPr lang="en-US"/>
          </a:p>
        </p:txBody>
      </p:sp>
      <p:sp>
        <p:nvSpPr>
          <p:cNvPr id="104871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1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15" name="Date Placeholder 4"/>
          <p:cNvSpPr>
            <a:spLocks noGrp="1"/>
          </p:cNvSpPr>
          <p:nvPr>
            <p:ph type="dt" sz="half" idx="10"/>
          </p:nvPr>
        </p:nvSpPr>
        <p:spPr/>
        <p:txBody>
          <a:bodyPr/>
          <a:p>
            <a:fld id="{1D8BD707-D9CF-40AE-B4C6-C98DA3205C09}" type="datetimeFigureOut">
              <a:rPr lang="en-US" smtClean="0"/>
              <a:t>8/1/2011</a:t>
            </a:fld>
            <a:endParaRPr lang="en-US"/>
          </a:p>
        </p:txBody>
      </p:sp>
      <p:sp>
        <p:nvSpPr>
          <p:cNvPr id="1048716" name="Footer Placeholder 5"/>
          <p:cNvSpPr>
            <a:spLocks noGrp="1"/>
          </p:cNvSpPr>
          <p:nvPr>
            <p:ph type="ftr" sz="quarter" idx="11"/>
          </p:nvPr>
        </p:nvSpPr>
        <p:spPr/>
        <p:txBody>
          <a:bodyPr/>
          <a:p>
            <a:endParaRPr lang="en-US"/>
          </a:p>
        </p:txBody>
      </p:sp>
      <p:sp>
        <p:nvSpPr>
          <p:cNvPr id="1048717" name="Slide Number Placeholder 6"/>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56" name=""/>
        <p:cNvGrpSpPr/>
        <p:nvPr/>
      </p:nvGrpSpPr>
      <p:grpSpPr>
        <a:xfrm>
          <a:off x="0" y="0"/>
          <a:ext cx="0" cy="0"/>
          <a:chOff x="0" y="0"/>
          <a:chExt cx="0" cy="0"/>
        </a:xfrm>
      </p:grpSpPr>
      <p:sp>
        <p:nvSpPr>
          <p:cNvPr id="1048718" name="Title 1"/>
          <p:cNvSpPr>
            <a:spLocks noGrp="1"/>
          </p:cNvSpPr>
          <p:nvPr>
            <p:ph type="title"/>
          </p:nvPr>
        </p:nvSpPr>
        <p:spPr/>
        <p:txBody>
          <a:bodyPr/>
          <a:p>
            <a:r>
              <a:rPr lang="en-US" smtClean="0"/>
              <a:t>Click to edit Master title style</a:t>
            </a:r>
            <a:endParaRPr lang="en-US"/>
          </a:p>
        </p:txBody>
      </p:sp>
      <p:sp>
        <p:nvSpPr>
          <p:cNvPr id="1048719" name="Text Placeholder 2"/>
          <p:cNvSpPr>
            <a:spLocks noGrp="1"/>
          </p:cNvSpPr>
          <p:nvPr>
            <p:ph type="body" idx="1"/>
          </p:nvPr>
        </p:nvSpPr>
        <p:spPr>
          <a:xfrm>
            <a:off x="457200" y="1535113"/>
            <a:ext cx="4040188"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720"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21" name="Text Placeholder 4"/>
          <p:cNvSpPr>
            <a:spLocks noGrp="1"/>
          </p:cNvSpPr>
          <p:nvPr>
            <p:ph type="body" sz="quarter" idx="3"/>
          </p:nvPr>
        </p:nvSpPr>
        <p:spPr>
          <a:xfrm>
            <a:off x="4645025" y="1535113"/>
            <a:ext cx="4041775"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722"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23" name="Date Placeholder 6"/>
          <p:cNvSpPr>
            <a:spLocks noGrp="1"/>
          </p:cNvSpPr>
          <p:nvPr>
            <p:ph type="dt" sz="half" idx="10"/>
          </p:nvPr>
        </p:nvSpPr>
        <p:spPr/>
        <p:txBody>
          <a:bodyPr/>
          <a:p>
            <a:fld id="{1D8BD707-D9CF-40AE-B4C6-C98DA3205C09}" type="datetimeFigureOut">
              <a:rPr lang="en-US" smtClean="0"/>
              <a:t>8/1/2011</a:t>
            </a:fld>
            <a:endParaRPr lang="en-US"/>
          </a:p>
        </p:txBody>
      </p:sp>
      <p:sp>
        <p:nvSpPr>
          <p:cNvPr id="1048724" name="Footer Placeholder 7"/>
          <p:cNvSpPr>
            <a:spLocks noGrp="1"/>
          </p:cNvSpPr>
          <p:nvPr>
            <p:ph type="ftr" sz="quarter" idx="11"/>
          </p:nvPr>
        </p:nvSpPr>
        <p:spPr/>
        <p:txBody>
          <a:bodyPr/>
          <a:p>
            <a:endParaRPr lang="en-US"/>
          </a:p>
        </p:txBody>
      </p:sp>
      <p:sp>
        <p:nvSpPr>
          <p:cNvPr id="1048725" name="Slide Number Placeholder 8"/>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49" name=""/>
        <p:cNvGrpSpPr/>
        <p:nvPr/>
      </p:nvGrpSpPr>
      <p:grpSpPr>
        <a:xfrm>
          <a:off x="0" y="0"/>
          <a:ext cx="0" cy="0"/>
          <a:chOff x="0" y="0"/>
          <a:chExt cx="0" cy="0"/>
        </a:xfrm>
      </p:grpSpPr>
      <p:sp>
        <p:nvSpPr>
          <p:cNvPr id="1048682" name="Title 1"/>
          <p:cNvSpPr>
            <a:spLocks noGrp="1"/>
          </p:cNvSpPr>
          <p:nvPr>
            <p:ph type="title"/>
          </p:nvPr>
        </p:nvSpPr>
        <p:spPr/>
        <p:txBody>
          <a:bodyPr/>
          <a:p>
            <a:r>
              <a:rPr lang="en-US" smtClean="0"/>
              <a:t>Click to edit Master title style</a:t>
            </a:r>
            <a:endParaRPr lang="en-US"/>
          </a:p>
        </p:txBody>
      </p:sp>
      <p:sp>
        <p:nvSpPr>
          <p:cNvPr id="1048683" name="Date Placeholder 2"/>
          <p:cNvSpPr>
            <a:spLocks noGrp="1"/>
          </p:cNvSpPr>
          <p:nvPr>
            <p:ph type="dt" sz="half" idx="10"/>
          </p:nvPr>
        </p:nvSpPr>
        <p:spPr/>
        <p:txBody>
          <a:bodyPr/>
          <a:p>
            <a:fld id="{1D8BD707-D9CF-40AE-B4C6-C98DA3205C09}" type="datetimeFigureOut">
              <a:rPr lang="en-US" smtClean="0"/>
              <a:t>8/1/2011</a:t>
            </a:fld>
            <a:endParaRPr lang="en-US"/>
          </a:p>
        </p:txBody>
      </p:sp>
      <p:sp>
        <p:nvSpPr>
          <p:cNvPr id="1048684" name="Footer Placeholder 3"/>
          <p:cNvSpPr>
            <a:spLocks noGrp="1"/>
          </p:cNvSpPr>
          <p:nvPr>
            <p:ph type="ftr" sz="quarter" idx="11"/>
          </p:nvPr>
        </p:nvSpPr>
        <p:spPr/>
        <p:txBody>
          <a:bodyPr/>
          <a:p>
            <a:endParaRPr lang="en-US"/>
          </a:p>
        </p:txBody>
      </p:sp>
      <p:sp>
        <p:nvSpPr>
          <p:cNvPr id="1048685" name="Slide Number Placeholder 4"/>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23" name=""/>
        <p:cNvGrpSpPr/>
        <p:nvPr/>
      </p:nvGrpSpPr>
      <p:grpSpPr>
        <a:xfrm>
          <a:off x="0" y="0"/>
          <a:ext cx="0" cy="0"/>
          <a:chOff x="0" y="0"/>
          <a:chExt cx="0" cy="0"/>
        </a:xfrm>
      </p:grpSpPr>
      <p:sp>
        <p:nvSpPr>
          <p:cNvPr id="1048581" name="Date Placeholder 1"/>
          <p:cNvSpPr>
            <a:spLocks noGrp="1"/>
          </p:cNvSpPr>
          <p:nvPr>
            <p:ph type="dt" sz="half" idx="10"/>
          </p:nvPr>
        </p:nvSpPr>
        <p:spPr/>
        <p:txBody>
          <a:bodyPr/>
          <a:p>
            <a:fld id="{1D8BD707-D9CF-40AE-B4C6-C98DA3205C09}" type="datetimeFigureOut">
              <a:rPr lang="en-US" smtClean="0"/>
              <a:t>8/1/2011</a:t>
            </a:fld>
            <a:endParaRPr lang="en-US"/>
          </a:p>
        </p:txBody>
      </p:sp>
      <p:sp>
        <p:nvSpPr>
          <p:cNvPr id="1048582" name="Footer Placeholder 2"/>
          <p:cNvSpPr>
            <a:spLocks noGrp="1"/>
          </p:cNvSpPr>
          <p:nvPr>
            <p:ph type="ftr" sz="quarter" idx="11"/>
          </p:nvPr>
        </p:nvSpPr>
        <p:spPr/>
        <p:txBody>
          <a:bodyPr/>
          <a:p>
            <a:endParaRPr lang="en-US"/>
          </a:p>
        </p:txBody>
      </p:sp>
      <p:sp>
        <p:nvSpPr>
          <p:cNvPr id="1048583" name="Slide Number Placeholder 3"/>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57" name=""/>
        <p:cNvGrpSpPr/>
        <p:nvPr/>
      </p:nvGrpSpPr>
      <p:grpSpPr>
        <a:xfrm>
          <a:off x="0" y="0"/>
          <a:ext cx="0" cy="0"/>
          <a:chOff x="0" y="0"/>
          <a:chExt cx="0" cy="0"/>
        </a:xfrm>
      </p:grpSpPr>
      <p:sp>
        <p:nvSpPr>
          <p:cNvPr id="1048726" name="Title 1"/>
          <p:cNvSpPr>
            <a:spLocks noGrp="1"/>
          </p:cNvSpPr>
          <p:nvPr>
            <p:ph type="title"/>
          </p:nvPr>
        </p:nvSpPr>
        <p:spPr>
          <a:xfrm>
            <a:off x="457200" y="273050"/>
            <a:ext cx="3008313" cy="1162050"/>
          </a:xfrm>
        </p:spPr>
        <p:txBody>
          <a:bodyPr anchor="b"/>
          <a:lstStyle>
            <a:lvl1pPr algn="l">
              <a:defRPr b="1" sz="2000"/>
            </a:lvl1pPr>
          </a:lstStyle>
          <a:p>
            <a:r>
              <a:rPr lang="en-US" smtClean="0"/>
              <a:t>Click to edit Master title style</a:t>
            </a:r>
            <a:endParaRPr lang="en-US"/>
          </a:p>
        </p:txBody>
      </p:sp>
      <p:sp>
        <p:nvSpPr>
          <p:cNvPr id="1048727"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28"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729" name="Date Placeholder 4"/>
          <p:cNvSpPr>
            <a:spLocks noGrp="1"/>
          </p:cNvSpPr>
          <p:nvPr>
            <p:ph type="dt" sz="half" idx="10"/>
          </p:nvPr>
        </p:nvSpPr>
        <p:spPr/>
        <p:txBody>
          <a:bodyPr/>
          <a:p>
            <a:fld id="{1D8BD707-D9CF-40AE-B4C6-C98DA3205C09}" type="datetimeFigureOut">
              <a:rPr lang="en-US" smtClean="0"/>
              <a:t>8/1/2011</a:t>
            </a:fld>
            <a:endParaRPr lang="en-US"/>
          </a:p>
        </p:txBody>
      </p:sp>
      <p:sp>
        <p:nvSpPr>
          <p:cNvPr id="1048730" name="Footer Placeholder 5"/>
          <p:cNvSpPr>
            <a:spLocks noGrp="1"/>
          </p:cNvSpPr>
          <p:nvPr>
            <p:ph type="ftr" sz="quarter" idx="11"/>
          </p:nvPr>
        </p:nvSpPr>
        <p:spPr/>
        <p:txBody>
          <a:bodyPr/>
          <a:p>
            <a:endParaRPr lang="en-US"/>
          </a:p>
        </p:txBody>
      </p:sp>
      <p:sp>
        <p:nvSpPr>
          <p:cNvPr id="1048731" name="Slide Number Placeholder 6"/>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52" name=""/>
        <p:cNvGrpSpPr/>
        <p:nvPr/>
      </p:nvGrpSpPr>
      <p:grpSpPr>
        <a:xfrm>
          <a:off x="0" y="0"/>
          <a:ext cx="0" cy="0"/>
          <a:chOff x="0" y="0"/>
          <a:chExt cx="0" cy="0"/>
        </a:xfrm>
      </p:grpSpPr>
      <p:sp>
        <p:nvSpPr>
          <p:cNvPr id="1048696" name="Title 1"/>
          <p:cNvSpPr>
            <a:spLocks noGrp="1"/>
          </p:cNvSpPr>
          <p:nvPr>
            <p:ph type="title"/>
          </p:nvPr>
        </p:nvSpPr>
        <p:spPr>
          <a:xfrm>
            <a:off x="1792288" y="4800600"/>
            <a:ext cx="5486400" cy="566738"/>
          </a:xfrm>
        </p:spPr>
        <p:txBody>
          <a:bodyPr anchor="b"/>
          <a:lstStyle>
            <a:lvl1pPr algn="l">
              <a:defRPr b="1" sz="2000"/>
            </a:lvl1pPr>
          </a:lstStyle>
          <a:p>
            <a:r>
              <a:rPr lang="en-US" smtClean="0"/>
              <a:t>Click to edit Master title style</a:t>
            </a:r>
            <a:endParaRPr lang="en-US"/>
          </a:p>
        </p:txBody>
      </p:sp>
      <p:sp>
        <p:nvSpPr>
          <p:cNvPr id="1048697"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US"/>
          </a:p>
        </p:txBody>
      </p:sp>
      <p:sp>
        <p:nvSpPr>
          <p:cNvPr id="1048698"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99" name="Date Placeholder 4"/>
          <p:cNvSpPr>
            <a:spLocks noGrp="1"/>
          </p:cNvSpPr>
          <p:nvPr>
            <p:ph type="dt" sz="half" idx="10"/>
          </p:nvPr>
        </p:nvSpPr>
        <p:spPr/>
        <p:txBody>
          <a:bodyPr/>
          <a:p>
            <a:fld id="{1D8BD707-D9CF-40AE-B4C6-C98DA3205C09}" type="datetimeFigureOut">
              <a:rPr lang="en-US" smtClean="0"/>
              <a:t>8/1/2011</a:t>
            </a:fld>
            <a:endParaRPr lang="en-US"/>
          </a:p>
        </p:txBody>
      </p:sp>
      <p:sp>
        <p:nvSpPr>
          <p:cNvPr id="1048700" name="Footer Placeholder 5"/>
          <p:cNvSpPr>
            <a:spLocks noGrp="1"/>
          </p:cNvSpPr>
          <p:nvPr>
            <p:ph type="ftr" sz="quarter" idx="11"/>
          </p:nvPr>
        </p:nvSpPr>
        <p:spPr/>
        <p:txBody>
          <a:bodyPr/>
          <a:p>
            <a:endParaRPr lang="en-US"/>
          </a:p>
        </p:txBody>
      </p:sp>
      <p:sp>
        <p:nvSpPr>
          <p:cNvPr id="1048701" name="Slide Number Placeholder 6"/>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53" name=""/>
        <p:cNvGrpSpPr/>
        <p:nvPr/>
      </p:nvGrpSpPr>
      <p:grpSpPr>
        <a:xfrm>
          <a:off x="0" y="0"/>
          <a:ext cx="0" cy="0"/>
          <a:chOff x="0" y="0"/>
          <a:chExt cx="0" cy="0"/>
        </a:xfrm>
      </p:grpSpPr>
      <p:sp>
        <p:nvSpPr>
          <p:cNvPr id="1048702" name="Title 1"/>
          <p:cNvSpPr>
            <a:spLocks noGrp="1"/>
          </p:cNvSpPr>
          <p:nvPr>
            <p:ph type="title"/>
          </p:nvPr>
        </p:nvSpPr>
        <p:spPr/>
        <p:txBody>
          <a:bodyPr/>
          <a:p>
            <a:r>
              <a:rPr lang="en-US" smtClean="0"/>
              <a:t>Click to edit Master title style</a:t>
            </a:r>
            <a:endParaRPr lang="en-US"/>
          </a:p>
        </p:txBody>
      </p:sp>
      <p:sp>
        <p:nvSpPr>
          <p:cNvPr id="1048703"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04" name="Date Placeholder 3"/>
          <p:cNvSpPr>
            <a:spLocks noGrp="1"/>
          </p:cNvSpPr>
          <p:nvPr>
            <p:ph type="dt" sz="half" idx="10"/>
          </p:nvPr>
        </p:nvSpPr>
        <p:spPr/>
        <p:txBody>
          <a:bodyPr/>
          <a:p>
            <a:fld id="{1D8BD707-D9CF-40AE-B4C6-C98DA3205C09}" type="datetimeFigureOut">
              <a:rPr lang="en-US" smtClean="0"/>
              <a:t>8/1/2011</a:t>
            </a:fld>
            <a:endParaRPr lang="en-US"/>
          </a:p>
        </p:txBody>
      </p:sp>
      <p:sp>
        <p:nvSpPr>
          <p:cNvPr id="1048705" name="Footer Placeholder 4"/>
          <p:cNvSpPr>
            <a:spLocks noGrp="1"/>
          </p:cNvSpPr>
          <p:nvPr>
            <p:ph type="ftr" sz="quarter" idx="11"/>
          </p:nvPr>
        </p:nvSpPr>
        <p:spPr/>
        <p:txBody>
          <a:bodyPr/>
          <a:p>
            <a:endParaRPr lang="en-US"/>
          </a:p>
        </p:txBody>
      </p:sp>
      <p:sp>
        <p:nvSpPr>
          <p:cNvPr id="1048706"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0" name=""/>
        <p:cNvGrpSpPr/>
        <p:nvPr/>
      </p:nvGrpSpPr>
      <p:grpSpPr>
        <a:xfrm>
          <a:off x="0" y="0"/>
          <a:ext cx="0" cy="0"/>
          <a:chOff x="0" y="0"/>
          <a:chExt cx="0" cy="0"/>
        </a:xfrm>
      </p:grpSpPr>
      <p:sp>
        <p:nvSpPr>
          <p:cNvPr id="1048686" name="Vertical Title 1"/>
          <p:cNvSpPr>
            <a:spLocks noGrp="1"/>
          </p:cNvSpPr>
          <p:nvPr>
            <p:ph type="title" orient="vert"/>
          </p:nvPr>
        </p:nvSpPr>
        <p:spPr>
          <a:xfrm>
            <a:off x="6629400" y="274638"/>
            <a:ext cx="2057400" cy="5851525"/>
          </a:xfrm>
        </p:spPr>
        <p:txBody>
          <a:bodyPr vert="eaVert"/>
          <a:p>
            <a:r>
              <a:rPr lang="en-US" smtClean="0"/>
              <a:t>Click to edit Master title style</a:t>
            </a:r>
            <a:endParaRPr lang="en-US"/>
          </a:p>
        </p:txBody>
      </p:sp>
      <p:sp>
        <p:nvSpPr>
          <p:cNvPr id="1048687" name="Vertical Text Placeholder 2"/>
          <p:cNvSpPr>
            <a:spLocks noGrp="1"/>
          </p:cNvSpPr>
          <p:nvPr>
            <p:ph type="body" orient="vert" idx="1"/>
          </p:nvPr>
        </p:nvSpPr>
        <p:spPr>
          <a:xfrm>
            <a:off x="457200" y="274638"/>
            <a:ext cx="6019800" cy="5851525"/>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88" name="Date Placeholder 3"/>
          <p:cNvSpPr>
            <a:spLocks noGrp="1"/>
          </p:cNvSpPr>
          <p:nvPr>
            <p:ph type="dt" sz="half" idx="10"/>
          </p:nvPr>
        </p:nvSpPr>
        <p:spPr/>
        <p:txBody>
          <a:bodyPr/>
          <a:p>
            <a:fld id="{1D8BD707-D9CF-40AE-B4C6-C98DA3205C09}" type="datetimeFigureOut">
              <a:rPr lang="en-US" smtClean="0"/>
              <a:t>8/1/2011</a:t>
            </a:fld>
            <a:endParaRPr lang="en-US"/>
          </a:p>
        </p:txBody>
      </p:sp>
      <p:sp>
        <p:nvSpPr>
          <p:cNvPr id="1048689" name="Footer Placeholder 4"/>
          <p:cNvSpPr>
            <a:spLocks noGrp="1"/>
          </p:cNvSpPr>
          <p:nvPr>
            <p:ph type="ftr" sz="quarter" idx="11"/>
          </p:nvPr>
        </p:nvSpPr>
        <p:spPr/>
        <p:txBody>
          <a:bodyPr/>
          <a:p>
            <a:endParaRPr lang="en-US"/>
          </a:p>
        </p:txBody>
      </p:sp>
      <p:sp>
        <p:nvSpPr>
          <p:cNvPr id="1048690"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1" name=""/>
        <p:cNvGrpSpPr/>
        <p:nvPr/>
      </p:nvGrpSpPr>
      <p:grpSpPr>
        <a:xfrm>
          <a:off x="0" y="0"/>
          <a:ext cx="0" cy="0"/>
          <a:chOff x="0" y="0"/>
          <a:chExt cx="0" cy="0"/>
        </a:xfrm>
      </p:grpSpPr>
      <p:sp>
        <p:nvSpPr>
          <p:cNvPr id="1048576" name="Title Placeholder 1"/>
          <p:cNvSpPr>
            <a:spLocks noGrp="1"/>
          </p:cNvSpPr>
          <p:nvPr>
            <p:ph type="title"/>
          </p:nvPr>
        </p:nvSpPr>
        <p:spPr>
          <a:xfrm>
            <a:off x="457200" y="274638"/>
            <a:ext cx="8229600" cy="1143000"/>
          </a:xfrm>
          <a:prstGeom prst="rect"/>
        </p:spPr>
        <p:txBody>
          <a:bodyPr anchor="ctr" bIns="45720" lIns="91440" rIns="91440" rtlCol="0" tIns="45720" vert="horz">
            <a:normAutofit/>
          </a:bodyPr>
          <a:p>
            <a:r>
              <a:rPr lang="en-US" smtClean="0"/>
              <a:t>Click to edit Master title style</a:t>
            </a:r>
            <a:endParaRPr lang="en-US"/>
          </a:p>
        </p:txBody>
      </p:sp>
      <p:sp>
        <p:nvSpPr>
          <p:cNvPr id="1048577" name="Text Placeholder 2"/>
          <p:cNvSpPr>
            <a:spLocks noGrp="1"/>
          </p:cNvSpPr>
          <p:nvPr>
            <p:ph type="body" idx="1"/>
          </p:nvPr>
        </p:nvSpPr>
        <p:spPr>
          <a:xfrm>
            <a:off x="457200" y="1600200"/>
            <a:ext cx="8229600" cy="4525963"/>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78" name="Date Placeholder 3"/>
          <p:cNvSpPr>
            <a:spLocks noGrp="1"/>
          </p:cNvSpPr>
          <p:nvPr>
            <p:ph type="dt" sz="half" idx="2"/>
          </p:nvPr>
        </p:nvSpPr>
        <p:spPr>
          <a:xfrm>
            <a:off x="457200" y="6356350"/>
            <a:ext cx="2133600" cy="365125"/>
          </a:xfrm>
          <a:prstGeom prst="rect"/>
        </p:spPr>
        <p:txBody>
          <a:bodyPr anchor="ctr" bIns="45720" lIns="91440" rIns="91440" rtlCol="0" tIns="45720" vert="horz"/>
          <a:lstStyle>
            <a:lvl1pPr algn="l">
              <a:defRPr sz="1200">
                <a:solidFill>
                  <a:schemeClr val="tx1">
                    <a:tint val="75000"/>
                  </a:schemeClr>
                </a:solidFill>
              </a:defRPr>
            </a:lvl1pPr>
          </a:lstStyle>
          <a:p>
            <a:fld id="{1D8BD707-D9CF-40AE-B4C6-C98DA3205C09}" type="datetimeFigureOut">
              <a:rPr lang="en-US" smtClean="0"/>
              <a:t>8/1/2011</a:t>
            </a:fld>
            <a:endParaRPr lang="en-US"/>
          </a:p>
        </p:txBody>
      </p:sp>
      <p:sp>
        <p:nvSpPr>
          <p:cNvPr id="1048579" name="Footer Placeholder 4"/>
          <p:cNvSpPr>
            <a:spLocks noGrp="1"/>
          </p:cNvSpPr>
          <p:nvPr>
            <p:ph type="ftr" sz="quarter" idx="3"/>
          </p:nvPr>
        </p:nvSpPr>
        <p:spPr>
          <a:xfrm>
            <a:off x="3124200" y="6356350"/>
            <a:ext cx="2895600" cy="365125"/>
          </a:xfrm>
          <a:prstGeom prst="rect"/>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6553200" y="6356350"/>
            <a:ext cx="2133600" cy="365125"/>
          </a:xfrm>
          <a:prstGeom prst="rect"/>
        </p:spPr>
        <p:txBody>
          <a:bodyPr anchor="ctr" bIns="45720" lIns="91440" rIns="91440" rtlCol="0" tIns="45720" vert="horz"/>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png"/><Relationship Id="rId3"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png"/><Relationship Id="rId3"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png"/><Relationship Id="rId3"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png"/><Relationship Id="rId3"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png"/><Relationship Id="rId3"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png"/><Relationship Id="rId3"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png"/><Relationship Id="rId3"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png"/><Relationship Id="rId3"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png"/><Relationship Id="rId3"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png"/><Relationship Id="rId3"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FCFF"/>
        </a:solidFill>
      </p:bgPr>
    </p:bg>
    <p:spTree>
      <p:nvGrpSpPr>
        <p:cNvPr id="24" name=""/>
        <p:cNvGrpSpPr/>
        <p:nvPr/>
      </p:nvGrpSpPr>
      <p:grpSpPr>
        <a:xfrm>
          <a:off x="0" y="0"/>
          <a:ext cx="0" cy="0"/>
          <a:chOff x="0" y="0"/>
          <a:chExt cx="0" cy="0"/>
        </a:xfrm>
      </p:grpSpPr>
      <p:sp>
        <p:nvSpPr>
          <p:cNvPr id="1048584" name="Freeform 2"/>
          <p:cNvSpPr/>
          <p:nvPr/>
        </p:nvSpPr>
        <p:spPr>
          <a:xfrm rot="0" flipH="0" flipV="0">
            <a:off x="11660319" y="7205129"/>
            <a:ext cx="6627681" cy="3081871"/>
          </a:xfrm>
          <a:custGeom>
            <a:avLst/>
            <a:ahLst/>
            <a:rect l="l" t="t" r="r" b="b"/>
            <a:pathLst>
              <a:path w="6627681" h="3081871">
                <a:moveTo>
                  <a:pt x="0" y="0"/>
                </a:moveTo>
                <a:lnTo>
                  <a:pt x="6627681" y="0"/>
                </a:lnTo>
                <a:lnTo>
                  <a:pt x="6627681" y="3081871"/>
                </a:lnTo>
                <a:lnTo>
                  <a:pt x="0" y="3081871"/>
                </a:lnTo>
                <a:lnTo>
                  <a:pt x="0" y="0"/>
                </a:lnTo>
                <a:close/>
              </a:path>
            </a:pathLst>
          </a:custGeom>
          <a:blipFill>
            <a:blip xmlns:r="http://schemas.openxmlformats.org/officeDocument/2006/relationships" r:embed="rId1"/>
            <a:stretch>
              <a:fillRect l="0" t="0" r="0" b="0"/>
            </a:stretch>
          </a:blipFill>
        </p:spPr>
      </p:sp>
      <p:sp>
        <p:nvSpPr>
          <p:cNvPr id="1048585" name="Freeform 3"/>
          <p:cNvSpPr/>
          <p:nvPr/>
        </p:nvSpPr>
        <p:spPr>
          <a:xfrm rot="0" flipH="1" flipV="1">
            <a:off x="0" y="0"/>
            <a:ext cx="6627681" cy="3081871"/>
          </a:xfrm>
          <a:custGeom>
            <a:avLst/>
            <a:ahLst/>
            <a:rect l="l" t="t" r="r" b="b"/>
            <a:pathLst>
              <a:path w="6627681" h="3081871">
                <a:moveTo>
                  <a:pt x="6627681" y="3081871"/>
                </a:moveTo>
                <a:lnTo>
                  <a:pt x="0" y="3081871"/>
                </a:lnTo>
                <a:lnTo>
                  <a:pt x="0" y="0"/>
                </a:lnTo>
                <a:lnTo>
                  <a:pt x="6627681" y="0"/>
                </a:lnTo>
                <a:lnTo>
                  <a:pt x="6627681" y="3081871"/>
                </a:lnTo>
                <a:close/>
              </a:path>
            </a:pathLst>
          </a:custGeom>
          <a:blipFill>
            <a:blip xmlns:r="http://schemas.openxmlformats.org/officeDocument/2006/relationships" r:embed="rId1"/>
            <a:stretch>
              <a:fillRect l="0" t="0" r="0" b="0"/>
            </a:stretch>
          </a:blipFill>
        </p:spPr>
      </p:sp>
      <p:sp>
        <p:nvSpPr>
          <p:cNvPr id="1048586" name="Freeform 4"/>
          <p:cNvSpPr/>
          <p:nvPr/>
        </p:nvSpPr>
        <p:spPr>
          <a:xfrm rot="0" flipH="1" flipV="0">
            <a:off x="1528361" y="1238754"/>
            <a:ext cx="15231278" cy="7809492"/>
          </a:xfrm>
          <a:custGeom>
            <a:avLst/>
            <a:ahLst/>
            <a:rect l="l" t="t" r="r" b="b"/>
            <a:pathLst>
              <a:path w="15231278" h="7809492">
                <a:moveTo>
                  <a:pt x="15231278" y="0"/>
                </a:moveTo>
                <a:lnTo>
                  <a:pt x="0" y="0"/>
                </a:lnTo>
                <a:lnTo>
                  <a:pt x="0" y="7809492"/>
                </a:lnTo>
                <a:lnTo>
                  <a:pt x="15231278" y="7809492"/>
                </a:lnTo>
                <a:lnTo>
                  <a:pt x="15231278" y="0"/>
                </a:lnTo>
                <a:close/>
              </a:path>
            </a:pathLst>
          </a:custGeom>
          <a:blipFill>
            <a:blip xmlns:r="http://schemas.openxmlformats.org/officeDocument/2006/relationships" r:embed="rId2"/>
            <a:stretch>
              <a:fillRect l="0" t="0" r="0" b="0"/>
            </a:stretch>
          </a:blipFill>
        </p:spPr>
      </p:sp>
      <p:sp>
        <p:nvSpPr>
          <p:cNvPr id="1048587" name="Freeform 5"/>
          <p:cNvSpPr/>
          <p:nvPr/>
        </p:nvSpPr>
        <p:spPr>
          <a:xfrm rot="5400000" flipH="0" flipV="0">
            <a:off x="3447579" y="6254878"/>
            <a:ext cx="630553" cy="6637397"/>
          </a:xfrm>
          <a:custGeom>
            <a:avLst/>
            <a:ahLst/>
            <a:rect l="l" t="t" r="r" b="b"/>
            <a:pathLst>
              <a:path w="630553" h="6637397">
                <a:moveTo>
                  <a:pt x="0" y="0"/>
                </a:moveTo>
                <a:lnTo>
                  <a:pt x="630552" y="0"/>
                </a:lnTo>
                <a:lnTo>
                  <a:pt x="630552" y="6637397"/>
                </a:lnTo>
                <a:lnTo>
                  <a:pt x="0" y="6637397"/>
                </a:lnTo>
                <a:lnTo>
                  <a:pt x="0" y="0"/>
                </a:lnTo>
                <a:close/>
              </a:path>
            </a:pathLst>
          </a:custGeom>
          <a:blipFill>
            <a:blip xmlns:r="http://schemas.openxmlformats.org/officeDocument/2006/relationships" r:embed="rId3"/>
            <a:stretch>
              <a:fillRect l="0" t="0" r="0" b="0"/>
            </a:stretch>
          </a:blipFill>
        </p:spPr>
      </p:sp>
      <p:sp>
        <p:nvSpPr>
          <p:cNvPr id="1048588" name="Freeform 6"/>
          <p:cNvSpPr/>
          <p:nvPr/>
        </p:nvSpPr>
        <p:spPr>
          <a:xfrm rot="5400000" flipH="1" flipV="1">
            <a:off x="14163849" y="-2605275"/>
            <a:ext cx="630553" cy="6637397"/>
          </a:xfrm>
          <a:custGeom>
            <a:avLst/>
            <a:ahLst/>
            <a:rect l="l" t="t" r="r" b="b"/>
            <a:pathLst>
              <a:path w="630553" h="6637397">
                <a:moveTo>
                  <a:pt x="630553" y="6637397"/>
                </a:moveTo>
                <a:lnTo>
                  <a:pt x="0" y="6637397"/>
                </a:lnTo>
                <a:lnTo>
                  <a:pt x="0" y="0"/>
                </a:lnTo>
                <a:lnTo>
                  <a:pt x="630553" y="0"/>
                </a:lnTo>
                <a:lnTo>
                  <a:pt x="630553" y="6637397"/>
                </a:lnTo>
                <a:close/>
              </a:path>
            </a:pathLst>
          </a:custGeom>
          <a:blipFill>
            <a:blip xmlns:r="http://schemas.openxmlformats.org/officeDocument/2006/relationships" r:embed="rId3"/>
            <a:stretch>
              <a:fillRect l="0" t="0" r="0" b="0"/>
            </a:stretch>
          </a:blipFill>
        </p:spPr>
      </p:sp>
      <p:sp>
        <p:nvSpPr>
          <p:cNvPr id="1048589" name="TextBox 7"/>
          <p:cNvSpPr txBox="1"/>
          <p:nvPr/>
        </p:nvSpPr>
        <p:spPr>
          <a:xfrm rot="0">
            <a:off x="3481315" y="3243847"/>
            <a:ext cx="11492844" cy="3034792"/>
          </a:xfrm>
          <a:prstGeom prst="rect"/>
        </p:spPr>
        <p:txBody>
          <a:bodyPr anchor="t" bIns="0" lIns="0" rIns="0" rtlCol="0" tIns="0">
            <a:spAutoFit/>
          </a:bodyPr>
          <a:p>
            <a:pPr algn="ctr">
              <a:lnSpc>
                <a:spcPts val="5974"/>
              </a:lnSpc>
            </a:pPr>
            <a:r>
              <a:rPr sz="5974" lang="en-US">
                <a:solidFill>
                  <a:srgbClr val="000000"/>
                </a:solidFill>
                <a:latin typeface="Sergio Trendy"/>
                <a:ea typeface="Sergio Trendy"/>
                <a:cs typeface="Sergio Trendy"/>
                <a:sym typeface="Sergio Trendy"/>
              </a:rPr>
              <a:t>IMPLEMENTASI, PELUANG, TANTANGAN, DAN RELEVANSI KURIKULUM MERDEKA TERHADAP PAI</a:t>
            </a:r>
          </a:p>
        </p:txBody>
      </p:sp>
      <p:sp>
        <p:nvSpPr>
          <p:cNvPr id="1048590" name="TextBox 8"/>
          <p:cNvSpPr txBox="1"/>
          <p:nvPr/>
        </p:nvSpPr>
        <p:spPr>
          <a:xfrm rot="0">
            <a:off x="4235964" y="6376478"/>
            <a:ext cx="10738196" cy="856233"/>
          </a:xfrm>
          <a:prstGeom prst="rect"/>
        </p:spPr>
        <p:txBody>
          <a:bodyPr anchor="t" bIns="0" lIns="0" rIns="0" rtlCol="0" tIns="0">
            <a:spAutoFit/>
          </a:bodyPr>
          <a:p>
            <a:pPr algn="ctr">
              <a:lnSpc>
                <a:spcPts val="6742"/>
              </a:lnSpc>
            </a:pPr>
            <a:r>
              <a:rPr sz="4816" lang="en-US">
                <a:solidFill>
                  <a:srgbClr val="000000"/>
                </a:solidFill>
                <a:latin typeface="Alata"/>
                <a:ea typeface="Alata"/>
                <a:cs typeface="Alata"/>
                <a:sym typeface="Alata"/>
              </a:rPr>
              <a:t>Aulia Ramadhani (06040124151)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CFF"/>
        </a:solidFill>
      </p:bgPr>
    </p:bg>
    <p:spTree>
      <p:nvGrpSpPr>
        <p:cNvPr id="27" name=""/>
        <p:cNvGrpSpPr/>
        <p:nvPr/>
      </p:nvGrpSpPr>
      <p:grpSpPr>
        <a:xfrm>
          <a:off x="0" y="0"/>
          <a:ext cx="0" cy="0"/>
          <a:chOff x="0" y="0"/>
          <a:chExt cx="0" cy="0"/>
        </a:xfrm>
      </p:grpSpPr>
      <p:sp>
        <p:nvSpPr>
          <p:cNvPr id="1048591" name="Freeform 2"/>
          <p:cNvSpPr/>
          <p:nvPr/>
        </p:nvSpPr>
        <p:spPr>
          <a:xfrm rot="0" flipH="0" flipV="0">
            <a:off x="11660319" y="7205129"/>
            <a:ext cx="6627681" cy="3081871"/>
          </a:xfrm>
          <a:custGeom>
            <a:avLst/>
            <a:ahLst/>
            <a:rect l="l" t="t" r="r" b="b"/>
            <a:pathLst>
              <a:path w="6627681" h="3081871">
                <a:moveTo>
                  <a:pt x="0" y="0"/>
                </a:moveTo>
                <a:lnTo>
                  <a:pt x="6627681" y="0"/>
                </a:lnTo>
                <a:lnTo>
                  <a:pt x="6627681" y="3081871"/>
                </a:lnTo>
                <a:lnTo>
                  <a:pt x="0" y="3081871"/>
                </a:lnTo>
                <a:lnTo>
                  <a:pt x="0" y="0"/>
                </a:lnTo>
                <a:close/>
              </a:path>
            </a:pathLst>
          </a:custGeom>
          <a:blipFill>
            <a:blip xmlns:r="http://schemas.openxmlformats.org/officeDocument/2006/relationships" r:embed="rId1"/>
            <a:stretch>
              <a:fillRect l="0" t="0" r="0" b="0"/>
            </a:stretch>
          </a:blipFill>
        </p:spPr>
      </p:sp>
      <p:sp>
        <p:nvSpPr>
          <p:cNvPr id="1048592" name="Freeform 3"/>
          <p:cNvSpPr/>
          <p:nvPr/>
        </p:nvSpPr>
        <p:spPr>
          <a:xfrm rot="0" flipH="1" flipV="1">
            <a:off x="0" y="0"/>
            <a:ext cx="6627681" cy="3081871"/>
          </a:xfrm>
          <a:custGeom>
            <a:avLst/>
            <a:ahLst/>
            <a:rect l="l" t="t" r="r" b="b"/>
            <a:pathLst>
              <a:path w="6627681" h="3081871">
                <a:moveTo>
                  <a:pt x="6627681" y="3081871"/>
                </a:moveTo>
                <a:lnTo>
                  <a:pt x="0" y="3081871"/>
                </a:lnTo>
                <a:lnTo>
                  <a:pt x="0" y="0"/>
                </a:lnTo>
                <a:lnTo>
                  <a:pt x="6627681" y="0"/>
                </a:lnTo>
                <a:lnTo>
                  <a:pt x="6627681" y="3081871"/>
                </a:lnTo>
                <a:close/>
              </a:path>
            </a:pathLst>
          </a:custGeom>
          <a:blipFill>
            <a:blip xmlns:r="http://schemas.openxmlformats.org/officeDocument/2006/relationships" r:embed="rId1"/>
            <a:stretch>
              <a:fillRect l="0" t="0" r="0" b="0"/>
            </a:stretch>
          </a:blipFill>
        </p:spPr>
      </p:sp>
      <p:sp>
        <p:nvSpPr>
          <p:cNvPr id="1048593" name="Freeform 4"/>
          <p:cNvSpPr/>
          <p:nvPr/>
        </p:nvSpPr>
        <p:spPr>
          <a:xfrm rot="5400000" flipH="0" flipV="0">
            <a:off x="3447579" y="6254878"/>
            <a:ext cx="630553" cy="6637397"/>
          </a:xfrm>
          <a:custGeom>
            <a:avLst/>
            <a:ahLst/>
            <a:rect l="l" t="t" r="r" b="b"/>
            <a:pathLst>
              <a:path w="630553" h="6637397">
                <a:moveTo>
                  <a:pt x="0" y="0"/>
                </a:moveTo>
                <a:lnTo>
                  <a:pt x="630552" y="0"/>
                </a:lnTo>
                <a:lnTo>
                  <a:pt x="630552" y="6637397"/>
                </a:lnTo>
                <a:lnTo>
                  <a:pt x="0" y="6637397"/>
                </a:lnTo>
                <a:lnTo>
                  <a:pt x="0" y="0"/>
                </a:lnTo>
                <a:close/>
              </a:path>
            </a:pathLst>
          </a:custGeom>
          <a:blipFill>
            <a:blip xmlns:r="http://schemas.openxmlformats.org/officeDocument/2006/relationships" r:embed="rId2"/>
            <a:stretch>
              <a:fillRect l="0" t="0" r="0" b="0"/>
            </a:stretch>
          </a:blipFill>
        </p:spPr>
      </p:sp>
      <p:sp>
        <p:nvSpPr>
          <p:cNvPr id="1048594" name="Freeform 5"/>
          <p:cNvSpPr/>
          <p:nvPr/>
        </p:nvSpPr>
        <p:spPr>
          <a:xfrm rot="5400000" flipH="1" flipV="1">
            <a:off x="14163849" y="-2605275"/>
            <a:ext cx="630553" cy="6637397"/>
          </a:xfrm>
          <a:custGeom>
            <a:avLst/>
            <a:ahLst/>
            <a:rect l="l" t="t" r="r" b="b"/>
            <a:pathLst>
              <a:path w="630553" h="6637397">
                <a:moveTo>
                  <a:pt x="630553" y="6637397"/>
                </a:moveTo>
                <a:lnTo>
                  <a:pt x="0" y="6637397"/>
                </a:lnTo>
                <a:lnTo>
                  <a:pt x="0" y="0"/>
                </a:lnTo>
                <a:lnTo>
                  <a:pt x="630553" y="0"/>
                </a:lnTo>
                <a:lnTo>
                  <a:pt x="630553" y="6637397"/>
                </a:lnTo>
                <a:close/>
              </a:path>
            </a:pathLst>
          </a:custGeom>
          <a:blipFill>
            <a:blip xmlns:r="http://schemas.openxmlformats.org/officeDocument/2006/relationships" r:embed="rId2"/>
            <a:stretch>
              <a:fillRect l="0" t="0" r="0" b="0"/>
            </a:stretch>
          </a:blipFill>
        </p:spPr>
      </p:sp>
      <p:sp>
        <p:nvSpPr>
          <p:cNvPr id="1048595" name="TextBox 6"/>
          <p:cNvSpPr txBox="1"/>
          <p:nvPr/>
        </p:nvSpPr>
        <p:spPr>
          <a:xfrm rot="0">
            <a:off x="3779825" y="1344192"/>
            <a:ext cx="10728350" cy="917956"/>
          </a:xfrm>
          <a:prstGeom prst="rect"/>
        </p:spPr>
        <p:txBody>
          <a:bodyPr anchor="t" bIns="0" lIns="0" rIns="0" rtlCol="0" tIns="0">
            <a:spAutoFit/>
          </a:bodyPr>
          <a:p>
            <a:pPr algn="ctr">
              <a:lnSpc>
                <a:spcPts val="7228"/>
              </a:lnSpc>
            </a:pPr>
            <a:r>
              <a:rPr sz="7228" lang="en-US">
                <a:solidFill>
                  <a:srgbClr val="000000"/>
                </a:solidFill>
                <a:latin typeface="Sergio Trendy"/>
                <a:ea typeface="Sergio Trendy"/>
                <a:cs typeface="Sergio Trendy"/>
                <a:sym typeface="Sergio Trendy"/>
              </a:rPr>
              <a:t>LATAR BELAKANG</a:t>
            </a:r>
          </a:p>
        </p:txBody>
      </p:sp>
      <p:grpSp>
        <p:nvGrpSpPr>
          <p:cNvPr id="28" name="Group 7"/>
          <p:cNvGrpSpPr/>
          <p:nvPr/>
        </p:nvGrpSpPr>
        <p:grpSpPr>
          <a:xfrm rot="0">
            <a:off x="2151129" y="2881068"/>
            <a:ext cx="13985742" cy="5708333"/>
            <a:chOff x="0" y="0"/>
            <a:chExt cx="3683488" cy="1503429"/>
          </a:xfrm>
        </p:grpSpPr>
        <p:sp>
          <p:nvSpPr>
            <p:cNvPr id="1048596" name="Freeform 8"/>
            <p:cNvSpPr/>
            <p:nvPr/>
          </p:nvSpPr>
          <p:spPr>
            <a:xfrm rot="0" flipH="0" flipV="0">
              <a:off x="0" y="0"/>
              <a:ext cx="3683488" cy="1503429"/>
            </a:xfrm>
            <a:custGeom>
              <a:avLst/>
              <a:ahLst/>
              <a:rect l="l" t="t" r="r" b="b"/>
              <a:pathLst>
                <a:path w="3683488" h="1503429">
                  <a:moveTo>
                    <a:pt x="28231" y="0"/>
                  </a:moveTo>
                  <a:lnTo>
                    <a:pt x="3655256" y="0"/>
                  </a:lnTo>
                  <a:cubicBezTo>
                    <a:pt x="3670848" y="0"/>
                    <a:pt x="3683488" y="12640"/>
                    <a:pt x="3683488" y="28231"/>
                  </a:cubicBezTo>
                  <a:lnTo>
                    <a:pt x="3683488" y="1475198"/>
                  </a:lnTo>
                  <a:cubicBezTo>
                    <a:pt x="3683488" y="1490790"/>
                    <a:pt x="3670848" y="1503429"/>
                    <a:pt x="3655256" y="1503429"/>
                  </a:cubicBezTo>
                  <a:lnTo>
                    <a:pt x="28231" y="1503429"/>
                  </a:lnTo>
                  <a:cubicBezTo>
                    <a:pt x="12640" y="1503429"/>
                    <a:pt x="0" y="1490790"/>
                    <a:pt x="0" y="1475198"/>
                  </a:cubicBezTo>
                  <a:lnTo>
                    <a:pt x="0" y="28231"/>
                  </a:lnTo>
                  <a:cubicBezTo>
                    <a:pt x="0" y="12640"/>
                    <a:pt x="12640" y="0"/>
                    <a:pt x="28231" y="0"/>
                  </a:cubicBezTo>
                  <a:close/>
                </a:path>
              </a:pathLst>
            </a:custGeom>
            <a:solidFill>
              <a:srgbClr val="FFFFFF"/>
            </a:solidFill>
            <a:ln w="38100" cap="rnd">
              <a:solidFill>
                <a:srgbClr val="1C98ED"/>
              </a:solidFill>
              <a:prstDash val="lgDash"/>
              <a:round/>
            </a:ln>
          </p:spPr>
        </p:sp>
        <p:sp>
          <p:nvSpPr>
            <p:cNvPr id="1048597" name="TextBox 9"/>
            <p:cNvSpPr txBox="1"/>
            <p:nvPr/>
          </p:nvSpPr>
          <p:spPr>
            <a:xfrm>
              <a:off x="0" y="-38100"/>
              <a:ext cx="3683488" cy="1541529"/>
            </a:xfrm>
            <a:prstGeom prst="rect"/>
          </p:spPr>
          <p:txBody>
            <a:bodyPr anchor="ctr" bIns="50800" lIns="50800" rIns="50800" rtlCol="0" tIns="50800"/>
            <a:p>
              <a:pPr algn="ctr">
                <a:lnSpc>
                  <a:spcPts val="2659"/>
                </a:lnSpc>
                <a:spcBef>
                  <a:spcPct val="0"/>
                </a:spcBef>
              </a:pPr>
            </a:p>
          </p:txBody>
        </p:sp>
      </p:grpSp>
      <p:sp>
        <p:nvSpPr>
          <p:cNvPr id="1048598" name="TextBox 10"/>
          <p:cNvSpPr txBox="1"/>
          <p:nvPr/>
        </p:nvSpPr>
        <p:spPr>
          <a:xfrm rot="0">
            <a:off x="2875958" y="3270986"/>
            <a:ext cx="12536084" cy="4878832"/>
          </a:xfrm>
          <a:prstGeom prst="rect"/>
        </p:spPr>
        <p:txBody>
          <a:bodyPr anchor="t" bIns="0" lIns="0" rIns="0" rtlCol="0" tIns="0">
            <a:spAutoFit/>
          </a:bodyPr>
          <a:p>
            <a:pPr algn="ctr">
              <a:lnSpc>
                <a:spcPts val="5488"/>
              </a:lnSpc>
            </a:pPr>
            <a:r>
              <a:rPr sz="3920" lang="en-US">
                <a:solidFill>
                  <a:srgbClr val="000000"/>
                </a:solidFill>
                <a:latin typeface="Alata"/>
                <a:ea typeface="Alata"/>
                <a:cs typeface="Alata"/>
                <a:sym typeface="Alata"/>
              </a:rPr>
              <a:t>Kurikulum perlu berkembang karena kebutuhan siswa dan perkembangan zaman juga berubah. Kurikulum Merdeka memberikan fleksibilitas kepada guru dan lebih menekankan materi yang penting. Hal ini berkaitan dengan PAI karena PAI bukan hanya tentang memahami teori agama, tetapi juga bagaimana siswa menerapkannya dalam kehidupan.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1FCFF"/>
        </a:solidFill>
      </p:bgPr>
    </p:bg>
    <p:spTree>
      <p:nvGrpSpPr>
        <p:cNvPr id="29" name=""/>
        <p:cNvGrpSpPr/>
        <p:nvPr/>
      </p:nvGrpSpPr>
      <p:grpSpPr>
        <a:xfrm>
          <a:off x="0" y="0"/>
          <a:ext cx="0" cy="0"/>
          <a:chOff x="0" y="0"/>
          <a:chExt cx="0" cy="0"/>
        </a:xfrm>
      </p:grpSpPr>
      <p:sp>
        <p:nvSpPr>
          <p:cNvPr id="1048599" name="Freeform 2"/>
          <p:cNvSpPr/>
          <p:nvPr/>
        </p:nvSpPr>
        <p:spPr>
          <a:xfrm rot="0" flipH="0" flipV="0">
            <a:off x="11660319" y="7205129"/>
            <a:ext cx="6627681" cy="3081871"/>
          </a:xfrm>
          <a:custGeom>
            <a:avLst/>
            <a:ahLst/>
            <a:rect l="l" t="t" r="r" b="b"/>
            <a:pathLst>
              <a:path w="6627681" h="3081871">
                <a:moveTo>
                  <a:pt x="0" y="0"/>
                </a:moveTo>
                <a:lnTo>
                  <a:pt x="6627681" y="0"/>
                </a:lnTo>
                <a:lnTo>
                  <a:pt x="6627681" y="3081871"/>
                </a:lnTo>
                <a:lnTo>
                  <a:pt x="0" y="3081871"/>
                </a:lnTo>
                <a:lnTo>
                  <a:pt x="0" y="0"/>
                </a:lnTo>
                <a:close/>
              </a:path>
            </a:pathLst>
          </a:custGeom>
          <a:blipFill>
            <a:blip xmlns:r="http://schemas.openxmlformats.org/officeDocument/2006/relationships" r:embed="rId1"/>
            <a:stretch>
              <a:fillRect l="0" t="0" r="0" b="0"/>
            </a:stretch>
          </a:blipFill>
        </p:spPr>
      </p:sp>
      <p:sp>
        <p:nvSpPr>
          <p:cNvPr id="1048600" name="Freeform 3"/>
          <p:cNvSpPr/>
          <p:nvPr/>
        </p:nvSpPr>
        <p:spPr>
          <a:xfrm rot="0" flipH="1" flipV="1">
            <a:off x="0" y="0"/>
            <a:ext cx="6627681" cy="3081871"/>
          </a:xfrm>
          <a:custGeom>
            <a:avLst/>
            <a:ahLst/>
            <a:rect l="l" t="t" r="r" b="b"/>
            <a:pathLst>
              <a:path w="6627681" h="3081871">
                <a:moveTo>
                  <a:pt x="6627681" y="3081871"/>
                </a:moveTo>
                <a:lnTo>
                  <a:pt x="0" y="3081871"/>
                </a:lnTo>
                <a:lnTo>
                  <a:pt x="0" y="0"/>
                </a:lnTo>
                <a:lnTo>
                  <a:pt x="6627681" y="0"/>
                </a:lnTo>
                <a:lnTo>
                  <a:pt x="6627681" y="3081871"/>
                </a:lnTo>
                <a:close/>
              </a:path>
            </a:pathLst>
          </a:custGeom>
          <a:blipFill>
            <a:blip xmlns:r="http://schemas.openxmlformats.org/officeDocument/2006/relationships" r:embed="rId1"/>
            <a:stretch>
              <a:fillRect l="0" t="0" r="0" b="0"/>
            </a:stretch>
          </a:blipFill>
        </p:spPr>
      </p:sp>
      <p:sp>
        <p:nvSpPr>
          <p:cNvPr id="1048601" name="Freeform 4"/>
          <p:cNvSpPr/>
          <p:nvPr/>
        </p:nvSpPr>
        <p:spPr>
          <a:xfrm rot="5400000" flipH="0" flipV="0">
            <a:off x="3447579" y="6254878"/>
            <a:ext cx="630553" cy="6637397"/>
          </a:xfrm>
          <a:custGeom>
            <a:avLst/>
            <a:ahLst/>
            <a:rect l="l" t="t" r="r" b="b"/>
            <a:pathLst>
              <a:path w="630553" h="6637397">
                <a:moveTo>
                  <a:pt x="0" y="0"/>
                </a:moveTo>
                <a:lnTo>
                  <a:pt x="630552" y="0"/>
                </a:lnTo>
                <a:lnTo>
                  <a:pt x="630552" y="6637397"/>
                </a:lnTo>
                <a:lnTo>
                  <a:pt x="0" y="6637397"/>
                </a:lnTo>
                <a:lnTo>
                  <a:pt x="0" y="0"/>
                </a:lnTo>
                <a:close/>
              </a:path>
            </a:pathLst>
          </a:custGeom>
          <a:blipFill>
            <a:blip xmlns:r="http://schemas.openxmlformats.org/officeDocument/2006/relationships" r:embed="rId2"/>
            <a:stretch>
              <a:fillRect l="0" t="0" r="0" b="0"/>
            </a:stretch>
          </a:blipFill>
        </p:spPr>
      </p:sp>
      <p:sp>
        <p:nvSpPr>
          <p:cNvPr id="1048602" name="Freeform 5"/>
          <p:cNvSpPr/>
          <p:nvPr/>
        </p:nvSpPr>
        <p:spPr>
          <a:xfrm rot="5400000" flipH="1" flipV="1">
            <a:off x="14163849" y="-2605275"/>
            <a:ext cx="630553" cy="6637397"/>
          </a:xfrm>
          <a:custGeom>
            <a:avLst/>
            <a:ahLst/>
            <a:rect l="l" t="t" r="r" b="b"/>
            <a:pathLst>
              <a:path w="630553" h="6637397">
                <a:moveTo>
                  <a:pt x="630553" y="6637397"/>
                </a:moveTo>
                <a:lnTo>
                  <a:pt x="0" y="6637397"/>
                </a:lnTo>
                <a:lnTo>
                  <a:pt x="0" y="0"/>
                </a:lnTo>
                <a:lnTo>
                  <a:pt x="630553" y="0"/>
                </a:lnTo>
                <a:lnTo>
                  <a:pt x="630553" y="6637397"/>
                </a:lnTo>
                <a:close/>
              </a:path>
            </a:pathLst>
          </a:custGeom>
          <a:blipFill>
            <a:blip xmlns:r="http://schemas.openxmlformats.org/officeDocument/2006/relationships" r:embed="rId2"/>
            <a:stretch>
              <a:fillRect l="0" t="0" r="0" b="0"/>
            </a:stretch>
          </a:blipFill>
        </p:spPr>
      </p:sp>
      <p:sp>
        <p:nvSpPr>
          <p:cNvPr id="1048603" name="TextBox 6"/>
          <p:cNvSpPr txBox="1"/>
          <p:nvPr/>
        </p:nvSpPr>
        <p:spPr>
          <a:xfrm rot="0">
            <a:off x="3274335" y="1346342"/>
            <a:ext cx="11739331" cy="917956"/>
          </a:xfrm>
          <a:prstGeom prst="rect"/>
        </p:spPr>
        <p:txBody>
          <a:bodyPr anchor="t" bIns="0" lIns="0" rIns="0" rtlCol="0" tIns="0">
            <a:spAutoFit/>
          </a:bodyPr>
          <a:p>
            <a:pPr algn="ctr">
              <a:lnSpc>
                <a:spcPts val="7228"/>
              </a:lnSpc>
            </a:pPr>
            <a:r>
              <a:rPr sz="7228" lang="en-US">
                <a:solidFill>
                  <a:srgbClr val="000000"/>
                </a:solidFill>
                <a:latin typeface="Sergio Trendy"/>
                <a:ea typeface="Sergio Trendy"/>
                <a:cs typeface="Sergio Trendy"/>
                <a:sym typeface="Sergio Trendy"/>
              </a:rPr>
              <a:t>RUMUSAN MASALAH</a:t>
            </a:r>
          </a:p>
        </p:txBody>
      </p:sp>
      <p:grpSp>
        <p:nvGrpSpPr>
          <p:cNvPr id="30" name="Group 7"/>
          <p:cNvGrpSpPr/>
          <p:nvPr/>
        </p:nvGrpSpPr>
        <p:grpSpPr>
          <a:xfrm rot="0">
            <a:off x="2151129" y="2881068"/>
            <a:ext cx="13985742" cy="5708333"/>
            <a:chOff x="0" y="0"/>
            <a:chExt cx="3683488" cy="1503429"/>
          </a:xfrm>
        </p:grpSpPr>
        <p:sp>
          <p:nvSpPr>
            <p:cNvPr id="1048604" name="Freeform 8"/>
            <p:cNvSpPr/>
            <p:nvPr/>
          </p:nvSpPr>
          <p:spPr>
            <a:xfrm rot="0" flipH="0" flipV="0">
              <a:off x="0" y="0"/>
              <a:ext cx="3683488" cy="1503429"/>
            </a:xfrm>
            <a:custGeom>
              <a:avLst/>
              <a:ahLst/>
              <a:rect l="l" t="t" r="r" b="b"/>
              <a:pathLst>
                <a:path w="3683488" h="1503429">
                  <a:moveTo>
                    <a:pt x="28231" y="0"/>
                  </a:moveTo>
                  <a:lnTo>
                    <a:pt x="3655256" y="0"/>
                  </a:lnTo>
                  <a:cubicBezTo>
                    <a:pt x="3670848" y="0"/>
                    <a:pt x="3683488" y="12640"/>
                    <a:pt x="3683488" y="28231"/>
                  </a:cubicBezTo>
                  <a:lnTo>
                    <a:pt x="3683488" y="1475198"/>
                  </a:lnTo>
                  <a:cubicBezTo>
                    <a:pt x="3683488" y="1490790"/>
                    <a:pt x="3670848" y="1503429"/>
                    <a:pt x="3655256" y="1503429"/>
                  </a:cubicBezTo>
                  <a:lnTo>
                    <a:pt x="28231" y="1503429"/>
                  </a:lnTo>
                  <a:cubicBezTo>
                    <a:pt x="12640" y="1503429"/>
                    <a:pt x="0" y="1490790"/>
                    <a:pt x="0" y="1475198"/>
                  </a:cubicBezTo>
                  <a:lnTo>
                    <a:pt x="0" y="28231"/>
                  </a:lnTo>
                  <a:cubicBezTo>
                    <a:pt x="0" y="12640"/>
                    <a:pt x="12640" y="0"/>
                    <a:pt x="28231" y="0"/>
                  </a:cubicBezTo>
                  <a:close/>
                </a:path>
              </a:pathLst>
            </a:custGeom>
            <a:solidFill>
              <a:srgbClr val="FFFFFF"/>
            </a:solidFill>
            <a:ln w="38100" cap="rnd">
              <a:solidFill>
                <a:srgbClr val="1C98ED"/>
              </a:solidFill>
              <a:prstDash val="lgDash"/>
              <a:round/>
            </a:ln>
          </p:spPr>
        </p:sp>
        <p:sp>
          <p:nvSpPr>
            <p:cNvPr id="1048605" name="TextBox 9"/>
            <p:cNvSpPr txBox="1"/>
            <p:nvPr/>
          </p:nvSpPr>
          <p:spPr>
            <a:xfrm>
              <a:off x="0" y="-38100"/>
              <a:ext cx="3683488" cy="1541529"/>
            </a:xfrm>
            <a:prstGeom prst="rect"/>
          </p:spPr>
          <p:txBody>
            <a:bodyPr anchor="ctr" bIns="50800" lIns="50800" rIns="50800" rtlCol="0" tIns="50800"/>
            <a:p>
              <a:pPr algn="ctr">
                <a:lnSpc>
                  <a:spcPts val="2659"/>
                </a:lnSpc>
                <a:spcBef>
                  <a:spcPct val="0"/>
                </a:spcBef>
              </a:pPr>
            </a:p>
          </p:txBody>
        </p:sp>
      </p:grpSp>
      <p:sp>
        <p:nvSpPr>
          <p:cNvPr id="1048606" name="TextBox 10"/>
          <p:cNvSpPr txBox="1"/>
          <p:nvPr/>
        </p:nvSpPr>
        <p:spPr>
          <a:xfrm rot="0">
            <a:off x="2633316" y="3877232"/>
            <a:ext cx="13021368" cy="2975355"/>
          </a:xfrm>
          <a:prstGeom prst="rect"/>
        </p:spPr>
        <p:txBody>
          <a:bodyPr anchor="t" bIns="0" lIns="0" rIns="0" rtlCol="0" tIns="0">
            <a:spAutoFit/>
          </a:bodyPr>
          <a:p>
            <a:pPr algn="ctr">
              <a:lnSpc>
                <a:spcPts val="5857"/>
              </a:lnSpc>
            </a:pPr>
            <a:r>
              <a:rPr sz="4183" lang="en-US">
                <a:solidFill>
                  <a:srgbClr val="000000"/>
                </a:solidFill>
                <a:latin typeface="Alata"/>
                <a:ea typeface="Alata"/>
                <a:cs typeface="Alata"/>
                <a:sym typeface="Alata"/>
              </a:rPr>
              <a:t>1. Bagaimana Implementasi Kurikulum Merdeka dalam Pembelajaran PAI?</a:t>
            </a:r>
          </a:p>
          <a:p>
            <a:pPr algn="ctr">
              <a:lnSpc>
                <a:spcPts val="5857"/>
              </a:lnSpc>
            </a:pPr>
            <a:r>
              <a:rPr sz="4183" lang="en-US">
                <a:solidFill>
                  <a:srgbClr val="000000"/>
                </a:solidFill>
                <a:latin typeface="Alata"/>
                <a:ea typeface="Alata"/>
                <a:cs typeface="Alata"/>
                <a:sym typeface="Alata"/>
              </a:rPr>
              <a:t>2. </a:t>
            </a:r>
            <a:r>
              <a:rPr sz="4183" lang="en-US">
                <a:solidFill>
                  <a:srgbClr val="000000"/>
                </a:solidFill>
                <a:latin typeface="Alata"/>
                <a:ea typeface="Alata"/>
                <a:cs typeface="Alata"/>
                <a:sym typeface="Alata"/>
              </a:rPr>
              <a:t>Apa Peluang Dan Tantangannya?</a:t>
            </a:r>
          </a:p>
          <a:p>
            <a:pPr algn="ctr">
              <a:lnSpc>
                <a:spcPts val="5857"/>
              </a:lnSpc>
            </a:pPr>
            <a:r>
              <a:rPr sz="4183" lang="en-US">
                <a:solidFill>
                  <a:srgbClr val="000000"/>
                </a:solidFill>
                <a:latin typeface="Alata"/>
                <a:ea typeface="Alata"/>
                <a:cs typeface="Alata"/>
                <a:sym typeface="Alata"/>
              </a:rPr>
              <a:t>3. </a:t>
            </a:r>
            <a:r>
              <a:rPr sz="4183" lang="en-US">
                <a:solidFill>
                  <a:srgbClr val="000000"/>
                </a:solidFill>
                <a:latin typeface="Alata"/>
                <a:ea typeface="Alata"/>
                <a:cs typeface="Alata"/>
                <a:sym typeface="Alata"/>
              </a:rPr>
              <a:t>Bagaimana Relevansinya Terhadap PAI?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FCFF"/>
        </a:solidFill>
      </p:bgPr>
    </p:bg>
    <p:spTree>
      <p:nvGrpSpPr>
        <p:cNvPr id="31" name=""/>
        <p:cNvGrpSpPr/>
        <p:nvPr/>
      </p:nvGrpSpPr>
      <p:grpSpPr>
        <a:xfrm>
          <a:off x="0" y="0"/>
          <a:ext cx="0" cy="0"/>
          <a:chOff x="0" y="0"/>
          <a:chExt cx="0" cy="0"/>
        </a:xfrm>
      </p:grpSpPr>
      <p:sp>
        <p:nvSpPr>
          <p:cNvPr id="1048607" name="Freeform 2"/>
          <p:cNvSpPr/>
          <p:nvPr/>
        </p:nvSpPr>
        <p:spPr>
          <a:xfrm rot="0" flipH="0" flipV="0">
            <a:off x="11660319" y="7205129"/>
            <a:ext cx="6627681" cy="3081871"/>
          </a:xfrm>
          <a:custGeom>
            <a:avLst/>
            <a:ahLst/>
            <a:rect l="l" t="t" r="r" b="b"/>
            <a:pathLst>
              <a:path w="6627681" h="3081871">
                <a:moveTo>
                  <a:pt x="0" y="0"/>
                </a:moveTo>
                <a:lnTo>
                  <a:pt x="6627681" y="0"/>
                </a:lnTo>
                <a:lnTo>
                  <a:pt x="6627681" y="3081871"/>
                </a:lnTo>
                <a:lnTo>
                  <a:pt x="0" y="3081871"/>
                </a:lnTo>
                <a:lnTo>
                  <a:pt x="0" y="0"/>
                </a:lnTo>
                <a:close/>
              </a:path>
            </a:pathLst>
          </a:custGeom>
          <a:blipFill>
            <a:blip xmlns:r="http://schemas.openxmlformats.org/officeDocument/2006/relationships" r:embed="rId1"/>
            <a:stretch>
              <a:fillRect l="0" t="0" r="0" b="0"/>
            </a:stretch>
          </a:blipFill>
        </p:spPr>
      </p:sp>
      <p:sp>
        <p:nvSpPr>
          <p:cNvPr id="1048608" name="Freeform 3"/>
          <p:cNvSpPr/>
          <p:nvPr/>
        </p:nvSpPr>
        <p:spPr>
          <a:xfrm rot="0" flipH="1" flipV="1">
            <a:off x="0" y="0"/>
            <a:ext cx="6627681" cy="3081871"/>
          </a:xfrm>
          <a:custGeom>
            <a:avLst/>
            <a:ahLst/>
            <a:rect l="l" t="t" r="r" b="b"/>
            <a:pathLst>
              <a:path w="6627681" h="3081871">
                <a:moveTo>
                  <a:pt x="6627681" y="3081871"/>
                </a:moveTo>
                <a:lnTo>
                  <a:pt x="0" y="3081871"/>
                </a:lnTo>
                <a:lnTo>
                  <a:pt x="0" y="0"/>
                </a:lnTo>
                <a:lnTo>
                  <a:pt x="6627681" y="0"/>
                </a:lnTo>
                <a:lnTo>
                  <a:pt x="6627681" y="3081871"/>
                </a:lnTo>
                <a:close/>
              </a:path>
            </a:pathLst>
          </a:custGeom>
          <a:blipFill>
            <a:blip xmlns:r="http://schemas.openxmlformats.org/officeDocument/2006/relationships" r:embed="rId1"/>
            <a:stretch>
              <a:fillRect l="0" t="0" r="0" b="0"/>
            </a:stretch>
          </a:blipFill>
        </p:spPr>
      </p:sp>
      <p:sp>
        <p:nvSpPr>
          <p:cNvPr id="1048609" name="Freeform 4"/>
          <p:cNvSpPr/>
          <p:nvPr/>
        </p:nvSpPr>
        <p:spPr>
          <a:xfrm rot="5400000" flipH="0" flipV="0">
            <a:off x="3447579" y="6254878"/>
            <a:ext cx="630553" cy="6637397"/>
          </a:xfrm>
          <a:custGeom>
            <a:avLst/>
            <a:ahLst/>
            <a:rect l="l" t="t" r="r" b="b"/>
            <a:pathLst>
              <a:path w="630553" h="6637397">
                <a:moveTo>
                  <a:pt x="0" y="0"/>
                </a:moveTo>
                <a:lnTo>
                  <a:pt x="630552" y="0"/>
                </a:lnTo>
                <a:lnTo>
                  <a:pt x="630552" y="6637397"/>
                </a:lnTo>
                <a:lnTo>
                  <a:pt x="0" y="6637397"/>
                </a:lnTo>
                <a:lnTo>
                  <a:pt x="0" y="0"/>
                </a:lnTo>
                <a:close/>
              </a:path>
            </a:pathLst>
          </a:custGeom>
          <a:blipFill>
            <a:blip xmlns:r="http://schemas.openxmlformats.org/officeDocument/2006/relationships" r:embed="rId2"/>
            <a:stretch>
              <a:fillRect l="0" t="0" r="0" b="0"/>
            </a:stretch>
          </a:blipFill>
        </p:spPr>
      </p:sp>
      <p:sp>
        <p:nvSpPr>
          <p:cNvPr id="1048610" name="Freeform 5"/>
          <p:cNvSpPr/>
          <p:nvPr/>
        </p:nvSpPr>
        <p:spPr>
          <a:xfrm rot="5400000" flipH="1" flipV="1">
            <a:off x="14163849" y="-2605275"/>
            <a:ext cx="630553" cy="6637397"/>
          </a:xfrm>
          <a:custGeom>
            <a:avLst/>
            <a:ahLst/>
            <a:rect l="l" t="t" r="r" b="b"/>
            <a:pathLst>
              <a:path w="630553" h="6637397">
                <a:moveTo>
                  <a:pt x="630553" y="6637397"/>
                </a:moveTo>
                <a:lnTo>
                  <a:pt x="0" y="6637397"/>
                </a:lnTo>
                <a:lnTo>
                  <a:pt x="0" y="0"/>
                </a:lnTo>
                <a:lnTo>
                  <a:pt x="630553" y="0"/>
                </a:lnTo>
                <a:lnTo>
                  <a:pt x="630553" y="6637397"/>
                </a:lnTo>
                <a:close/>
              </a:path>
            </a:pathLst>
          </a:custGeom>
          <a:blipFill>
            <a:blip xmlns:r="http://schemas.openxmlformats.org/officeDocument/2006/relationships" r:embed="rId2"/>
            <a:stretch>
              <a:fillRect l="0" t="0" r="0" b="0"/>
            </a:stretch>
          </a:blipFill>
        </p:spPr>
      </p:sp>
      <p:sp>
        <p:nvSpPr>
          <p:cNvPr id="1048611" name="TextBox 6"/>
          <p:cNvSpPr txBox="1"/>
          <p:nvPr/>
        </p:nvSpPr>
        <p:spPr>
          <a:xfrm rot="0">
            <a:off x="3274335" y="1346342"/>
            <a:ext cx="11739331" cy="917956"/>
          </a:xfrm>
          <a:prstGeom prst="rect"/>
        </p:spPr>
        <p:txBody>
          <a:bodyPr anchor="t" bIns="0" lIns="0" rIns="0" rtlCol="0" tIns="0">
            <a:spAutoFit/>
          </a:bodyPr>
          <a:p>
            <a:pPr algn="ctr">
              <a:lnSpc>
                <a:spcPts val="7228"/>
              </a:lnSpc>
            </a:pPr>
            <a:r>
              <a:rPr sz="7228" lang="en-US">
                <a:solidFill>
                  <a:srgbClr val="000000"/>
                </a:solidFill>
                <a:latin typeface="Sergio Trendy"/>
                <a:ea typeface="Sergio Trendy"/>
                <a:cs typeface="Sergio Trendy"/>
                <a:sym typeface="Sergio Trendy"/>
              </a:rPr>
              <a:t>TUJUAN </a:t>
            </a:r>
          </a:p>
        </p:txBody>
      </p:sp>
      <p:grpSp>
        <p:nvGrpSpPr>
          <p:cNvPr id="32" name="Group 7"/>
          <p:cNvGrpSpPr/>
          <p:nvPr/>
        </p:nvGrpSpPr>
        <p:grpSpPr>
          <a:xfrm rot="0">
            <a:off x="2151129" y="2881068"/>
            <a:ext cx="13985742" cy="5708333"/>
            <a:chOff x="0" y="0"/>
            <a:chExt cx="3683488" cy="1503429"/>
          </a:xfrm>
        </p:grpSpPr>
        <p:sp>
          <p:nvSpPr>
            <p:cNvPr id="1048612" name="Freeform 8"/>
            <p:cNvSpPr/>
            <p:nvPr/>
          </p:nvSpPr>
          <p:spPr>
            <a:xfrm rot="0" flipH="0" flipV="0">
              <a:off x="0" y="0"/>
              <a:ext cx="3683488" cy="1503429"/>
            </a:xfrm>
            <a:custGeom>
              <a:avLst/>
              <a:ahLst/>
              <a:rect l="l" t="t" r="r" b="b"/>
              <a:pathLst>
                <a:path w="3683488" h="1503429">
                  <a:moveTo>
                    <a:pt x="28231" y="0"/>
                  </a:moveTo>
                  <a:lnTo>
                    <a:pt x="3655256" y="0"/>
                  </a:lnTo>
                  <a:cubicBezTo>
                    <a:pt x="3670848" y="0"/>
                    <a:pt x="3683488" y="12640"/>
                    <a:pt x="3683488" y="28231"/>
                  </a:cubicBezTo>
                  <a:lnTo>
                    <a:pt x="3683488" y="1475198"/>
                  </a:lnTo>
                  <a:cubicBezTo>
                    <a:pt x="3683488" y="1490790"/>
                    <a:pt x="3670848" y="1503429"/>
                    <a:pt x="3655256" y="1503429"/>
                  </a:cubicBezTo>
                  <a:lnTo>
                    <a:pt x="28231" y="1503429"/>
                  </a:lnTo>
                  <a:cubicBezTo>
                    <a:pt x="12640" y="1503429"/>
                    <a:pt x="0" y="1490790"/>
                    <a:pt x="0" y="1475198"/>
                  </a:cubicBezTo>
                  <a:lnTo>
                    <a:pt x="0" y="28231"/>
                  </a:lnTo>
                  <a:cubicBezTo>
                    <a:pt x="0" y="12640"/>
                    <a:pt x="12640" y="0"/>
                    <a:pt x="28231" y="0"/>
                  </a:cubicBezTo>
                  <a:close/>
                </a:path>
              </a:pathLst>
            </a:custGeom>
            <a:solidFill>
              <a:srgbClr val="FFFFFF"/>
            </a:solidFill>
            <a:ln w="38100" cap="rnd">
              <a:solidFill>
                <a:srgbClr val="1C98ED"/>
              </a:solidFill>
              <a:prstDash val="lgDash"/>
              <a:round/>
            </a:ln>
          </p:spPr>
        </p:sp>
        <p:sp>
          <p:nvSpPr>
            <p:cNvPr id="1048613" name="TextBox 9"/>
            <p:cNvSpPr txBox="1"/>
            <p:nvPr/>
          </p:nvSpPr>
          <p:spPr>
            <a:xfrm>
              <a:off x="0" y="-38100"/>
              <a:ext cx="3683488" cy="1541529"/>
            </a:xfrm>
            <a:prstGeom prst="rect"/>
          </p:spPr>
          <p:txBody>
            <a:bodyPr anchor="ctr" bIns="50800" lIns="50800" rIns="50800" rtlCol="0" tIns="50800"/>
            <a:p>
              <a:pPr algn="ctr">
                <a:lnSpc>
                  <a:spcPts val="2659"/>
                </a:lnSpc>
                <a:spcBef>
                  <a:spcPct val="0"/>
                </a:spcBef>
              </a:pPr>
            </a:p>
          </p:txBody>
        </p:sp>
      </p:grpSp>
      <p:sp>
        <p:nvSpPr>
          <p:cNvPr id="1048614" name="TextBox 10"/>
          <p:cNvSpPr txBox="1"/>
          <p:nvPr/>
        </p:nvSpPr>
        <p:spPr>
          <a:xfrm rot="0">
            <a:off x="2670617" y="3570398"/>
            <a:ext cx="12946765" cy="4289298"/>
          </a:xfrm>
          <a:prstGeom prst="rect"/>
        </p:spPr>
        <p:txBody>
          <a:bodyPr anchor="t" bIns="0" lIns="0" rIns="0" rtlCol="0" tIns="0">
            <a:spAutoFit/>
          </a:bodyPr>
          <a:p>
            <a:pPr algn="l">
              <a:lnSpc>
                <a:spcPts val="5629"/>
              </a:lnSpc>
            </a:pPr>
            <a:r>
              <a:rPr sz="4021" lang="en-US">
                <a:solidFill>
                  <a:srgbClr val="000000"/>
                </a:solidFill>
                <a:latin typeface="Alata"/>
                <a:ea typeface="Alata"/>
                <a:cs typeface="Alata"/>
                <a:sym typeface="Alata"/>
              </a:rPr>
              <a:t>Tujuan dari makalah ini pada dasarnya mengikuti rumusan masalah tadi, yaitu untuk mengetahui bagaimana penerapan Kurikulum Merdeka dalam PAI, kemudian melihat peluang dan tantangannya, serta mengetahui apakah Kurikulum Merdeka sesuai dengan tujuan dan karakteristik Pendidikan Agama Islam.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1FCFF"/>
        </a:solidFill>
      </p:bgPr>
    </p:bg>
    <p:spTree>
      <p:nvGrpSpPr>
        <p:cNvPr id="33" name=""/>
        <p:cNvGrpSpPr/>
        <p:nvPr/>
      </p:nvGrpSpPr>
      <p:grpSpPr>
        <a:xfrm>
          <a:off x="0" y="0"/>
          <a:ext cx="0" cy="0"/>
          <a:chOff x="0" y="0"/>
          <a:chExt cx="0" cy="0"/>
        </a:xfrm>
      </p:grpSpPr>
      <p:sp>
        <p:nvSpPr>
          <p:cNvPr id="1048615" name="Freeform 2"/>
          <p:cNvSpPr/>
          <p:nvPr/>
        </p:nvSpPr>
        <p:spPr>
          <a:xfrm rot="0" flipH="0" flipV="0">
            <a:off x="11660319" y="7205129"/>
            <a:ext cx="6627681" cy="3081871"/>
          </a:xfrm>
          <a:custGeom>
            <a:avLst/>
            <a:ahLst/>
            <a:rect l="l" t="t" r="r" b="b"/>
            <a:pathLst>
              <a:path w="6627681" h="3081871">
                <a:moveTo>
                  <a:pt x="0" y="0"/>
                </a:moveTo>
                <a:lnTo>
                  <a:pt x="6627681" y="0"/>
                </a:lnTo>
                <a:lnTo>
                  <a:pt x="6627681" y="3081871"/>
                </a:lnTo>
                <a:lnTo>
                  <a:pt x="0" y="3081871"/>
                </a:lnTo>
                <a:lnTo>
                  <a:pt x="0" y="0"/>
                </a:lnTo>
                <a:close/>
              </a:path>
            </a:pathLst>
          </a:custGeom>
          <a:blipFill>
            <a:blip xmlns:r="http://schemas.openxmlformats.org/officeDocument/2006/relationships" r:embed="rId1"/>
            <a:stretch>
              <a:fillRect l="0" t="0" r="0" b="0"/>
            </a:stretch>
          </a:blipFill>
        </p:spPr>
      </p:sp>
      <p:sp>
        <p:nvSpPr>
          <p:cNvPr id="1048616" name="Freeform 3"/>
          <p:cNvSpPr/>
          <p:nvPr/>
        </p:nvSpPr>
        <p:spPr>
          <a:xfrm rot="0" flipH="1" flipV="1">
            <a:off x="0" y="0"/>
            <a:ext cx="6627681" cy="3081871"/>
          </a:xfrm>
          <a:custGeom>
            <a:avLst/>
            <a:ahLst/>
            <a:rect l="l" t="t" r="r" b="b"/>
            <a:pathLst>
              <a:path w="6627681" h="3081871">
                <a:moveTo>
                  <a:pt x="6627681" y="3081871"/>
                </a:moveTo>
                <a:lnTo>
                  <a:pt x="0" y="3081871"/>
                </a:lnTo>
                <a:lnTo>
                  <a:pt x="0" y="0"/>
                </a:lnTo>
                <a:lnTo>
                  <a:pt x="6627681" y="0"/>
                </a:lnTo>
                <a:lnTo>
                  <a:pt x="6627681" y="3081871"/>
                </a:lnTo>
                <a:close/>
              </a:path>
            </a:pathLst>
          </a:custGeom>
          <a:blipFill>
            <a:blip xmlns:r="http://schemas.openxmlformats.org/officeDocument/2006/relationships" r:embed="rId1"/>
            <a:stretch>
              <a:fillRect l="0" t="0" r="0" b="0"/>
            </a:stretch>
          </a:blipFill>
        </p:spPr>
      </p:sp>
      <p:sp>
        <p:nvSpPr>
          <p:cNvPr id="1048617" name="Freeform 4"/>
          <p:cNvSpPr/>
          <p:nvPr/>
        </p:nvSpPr>
        <p:spPr>
          <a:xfrm rot="5400000" flipH="0" flipV="0">
            <a:off x="3447579" y="6254878"/>
            <a:ext cx="630553" cy="6637397"/>
          </a:xfrm>
          <a:custGeom>
            <a:avLst/>
            <a:ahLst/>
            <a:rect l="l" t="t" r="r" b="b"/>
            <a:pathLst>
              <a:path w="630553" h="6637397">
                <a:moveTo>
                  <a:pt x="0" y="0"/>
                </a:moveTo>
                <a:lnTo>
                  <a:pt x="630552" y="0"/>
                </a:lnTo>
                <a:lnTo>
                  <a:pt x="630552" y="6637397"/>
                </a:lnTo>
                <a:lnTo>
                  <a:pt x="0" y="6637397"/>
                </a:lnTo>
                <a:lnTo>
                  <a:pt x="0" y="0"/>
                </a:lnTo>
                <a:close/>
              </a:path>
            </a:pathLst>
          </a:custGeom>
          <a:blipFill>
            <a:blip xmlns:r="http://schemas.openxmlformats.org/officeDocument/2006/relationships" r:embed="rId2"/>
            <a:stretch>
              <a:fillRect l="0" t="0" r="0" b="0"/>
            </a:stretch>
          </a:blipFill>
        </p:spPr>
      </p:sp>
      <p:sp>
        <p:nvSpPr>
          <p:cNvPr id="1048618" name="Freeform 5"/>
          <p:cNvSpPr/>
          <p:nvPr/>
        </p:nvSpPr>
        <p:spPr>
          <a:xfrm rot="5400000" flipH="1" flipV="1">
            <a:off x="14163849" y="-2605275"/>
            <a:ext cx="630553" cy="6637397"/>
          </a:xfrm>
          <a:custGeom>
            <a:avLst/>
            <a:ahLst/>
            <a:rect l="l" t="t" r="r" b="b"/>
            <a:pathLst>
              <a:path w="630553" h="6637397">
                <a:moveTo>
                  <a:pt x="630553" y="6637397"/>
                </a:moveTo>
                <a:lnTo>
                  <a:pt x="0" y="6637397"/>
                </a:lnTo>
                <a:lnTo>
                  <a:pt x="0" y="0"/>
                </a:lnTo>
                <a:lnTo>
                  <a:pt x="630553" y="0"/>
                </a:lnTo>
                <a:lnTo>
                  <a:pt x="630553" y="6637397"/>
                </a:lnTo>
                <a:close/>
              </a:path>
            </a:pathLst>
          </a:custGeom>
          <a:blipFill>
            <a:blip xmlns:r="http://schemas.openxmlformats.org/officeDocument/2006/relationships" r:embed="rId2"/>
            <a:stretch>
              <a:fillRect l="0" t="0" r="0" b="0"/>
            </a:stretch>
          </a:blipFill>
        </p:spPr>
      </p:sp>
      <p:sp>
        <p:nvSpPr>
          <p:cNvPr id="1048619" name="TextBox 6"/>
          <p:cNvSpPr txBox="1"/>
          <p:nvPr/>
        </p:nvSpPr>
        <p:spPr>
          <a:xfrm rot="0">
            <a:off x="4616847" y="1360894"/>
            <a:ext cx="9054306" cy="1368954"/>
          </a:xfrm>
          <a:prstGeom prst="rect"/>
        </p:spPr>
        <p:txBody>
          <a:bodyPr anchor="t" bIns="0" lIns="0" rIns="0" rtlCol="0" tIns="0">
            <a:spAutoFit/>
          </a:bodyPr>
          <a:p>
            <a:pPr algn="ctr">
              <a:lnSpc>
                <a:spcPts val="5574"/>
              </a:lnSpc>
            </a:pPr>
            <a:r>
              <a:rPr sz="5574" lang="en-US">
                <a:solidFill>
                  <a:srgbClr val="000000"/>
                </a:solidFill>
                <a:latin typeface="Sergio Trendy"/>
                <a:ea typeface="Sergio Trendy"/>
                <a:cs typeface="Sergio Trendy"/>
                <a:sym typeface="Sergio Trendy"/>
              </a:rPr>
              <a:t>KONSEP KURIKULUM MERDEKA</a:t>
            </a:r>
          </a:p>
        </p:txBody>
      </p:sp>
      <p:grpSp>
        <p:nvGrpSpPr>
          <p:cNvPr id="34" name="Group 7"/>
          <p:cNvGrpSpPr/>
          <p:nvPr/>
        </p:nvGrpSpPr>
        <p:grpSpPr>
          <a:xfrm rot="0">
            <a:off x="2151129" y="2881068"/>
            <a:ext cx="13985742" cy="5708333"/>
            <a:chOff x="0" y="0"/>
            <a:chExt cx="3683488" cy="1503429"/>
          </a:xfrm>
        </p:grpSpPr>
        <p:sp>
          <p:nvSpPr>
            <p:cNvPr id="1048620" name="Freeform 8"/>
            <p:cNvSpPr/>
            <p:nvPr/>
          </p:nvSpPr>
          <p:spPr>
            <a:xfrm rot="0" flipH="0" flipV="0">
              <a:off x="0" y="0"/>
              <a:ext cx="3683488" cy="1503429"/>
            </a:xfrm>
            <a:custGeom>
              <a:avLst/>
              <a:ahLst/>
              <a:rect l="l" t="t" r="r" b="b"/>
              <a:pathLst>
                <a:path w="3683488" h="1503429">
                  <a:moveTo>
                    <a:pt x="28231" y="0"/>
                  </a:moveTo>
                  <a:lnTo>
                    <a:pt x="3655256" y="0"/>
                  </a:lnTo>
                  <a:cubicBezTo>
                    <a:pt x="3670848" y="0"/>
                    <a:pt x="3683488" y="12640"/>
                    <a:pt x="3683488" y="28231"/>
                  </a:cubicBezTo>
                  <a:lnTo>
                    <a:pt x="3683488" y="1475198"/>
                  </a:lnTo>
                  <a:cubicBezTo>
                    <a:pt x="3683488" y="1490790"/>
                    <a:pt x="3670848" y="1503429"/>
                    <a:pt x="3655256" y="1503429"/>
                  </a:cubicBezTo>
                  <a:lnTo>
                    <a:pt x="28231" y="1503429"/>
                  </a:lnTo>
                  <a:cubicBezTo>
                    <a:pt x="12640" y="1503429"/>
                    <a:pt x="0" y="1490790"/>
                    <a:pt x="0" y="1475198"/>
                  </a:cubicBezTo>
                  <a:lnTo>
                    <a:pt x="0" y="28231"/>
                  </a:lnTo>
                  <a:cubicBezTo>
                    <a:pt x="0" y="12640"/>
                    <a:pt x="12640" y="0"/>
                    <a:pt x="28231" y="0"/>
                  </a:cubicBezTo>
                  <a:close/>
                </a:path>
              </a:pathLst>
            </a:custGeom>
            <a:solidFill>
              <a:srgbClr val="FFFFFF"/>
            </a:solidFill>
            <a:ln w="38100" cap="rnd">
              <a:solidFill>
                <a:srgbClr val="1C98ED"/>
              </a:solidFill>
              <a:prstDash val="lgDash"/>
              <a:round/>
            </a:ln>
          </p:spPr>
        </p:sp>
        <p:sp>
          <p:nvSpPr>
            <p:cNvPr id="1048621" name="TextBox 9"/>
            <p:cNvSpPr txBox="1"/>
            <p:nvPr/>
          </p:nvSpPr>
          <p:spPr>
            <a:xfrm>
              <a:off x="0" y="-38100"/>
              <a:ext cx="3683488" cy="1541529"/>
            </a:xfrm>
            <a:prstGeom prst="rect"/>
          </p:spPr>
          <p:txBody>
            <a:bodyPr anchor="ctr" bIns="50800" lIns="50800" rIns="50800" rtlCol="0" tIns="50800"/>
            <a:p>
              <a:pPr algn="ctr">
                <a:lnSpc>
                  <a:spcPts val="2659"/>
                </a:lnSpc>
                <a:spcBef>
                  <a:spcPct val="0"/>
                </a:spcBef>
              </a:pPr>
            </a:p>
          </p:txBody>
        </p:sp>
      </p:grpSp>
      <p:sp>
        <p:nvSpPr>
          <p:cNvPr id="1048622" name="TextBox 10"/>
          <p:cNvSpPr txBox="1"/>
          <p:nvPr/>
        </p:nvSpPr>
        <p:spPr>
          <a:xfrm rot="0">
            <a:off x="2850040" y="3310073"/>
            <a:ext cx="12587920" cy="4764597"/>
          </a:xfrm>
          <a:prstGeom prst="rect"/>
        </p:spPr>
        <p:txBody>
          <a:bodyPr anchor="t" bIns="0" lIns="0" rIns="0" rtlCol="0" tIns="0">
            <a:spAutoFit/>
          </a:bodyPr>
          <a:p>
            <a:pPr algn="ctr">
              <a:lnSpc>
                <a:spcPts val="6294"/>
              </a:lnSpc>
            </a:pPr>
            <a:r>
              <a:rPr sz="4496" lang="en-US">
                <a:solidFill>
                  <a:srgbClr val="000000"/>
                </a:solidFill>
                <a:latin typeface="Alata"/>
                <a:ea typeface="Alata"/>
                <a:cs typeface="Alata"/>
                <a:sym typeface="Alata"/>
              </a:rPr>
              <a:t>Kurikulum Merdeka memberikan ruang kepada guru untuk menyesuaikan pembelajaran dengan kondisi siswa. Jadi guru tidak harus menggunakan satu metode yang sama untuk semua kondisi. Yang penting capaian pembelajaran tetap tercapai.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1FCFF"/>
        </a:solidFill>
      </p:bgPr>
    </p:bg>
    <p:spTree>
      <p:nvGrpSpPr>
        <p:cNvPr id="35" name=""/>
        <p:cNvGrpSpPr/>
        <p:nvPr/>
      </p:nvGrpSpPr>
      <p:grpSpPr>
        <a:xfrm>
          <a:off x="0" y="0"/>
          <a:ext cx="0" cy="0"/>
          <a:chOff x="0" y="0"/>
          <a:chExt cx="0" cy="0"/>
        </a:xfrm>
      </p:grpSpPr>
      <p:sp>
        <p:nvSpPr>
          <p:cNvPr id="1048623" name="Freeform 2"/>
          <p:cNvSpPr/>
          <p:nvPr/>
        </p:nvSpPr>
        <p:spPr>
          <a:xfrm rot="0" flipH="0" flipV="0">
            <a:off x="11660319" y="7205129"/>
            <a:ext cx="6627681" cy="3081871"/>
          </a:xfrm>
          <a:custGeom>
            <a:avLst/>
            <a:ahLst/>
            <a:rect l="l" t="t" r="r" b="b"/>
            <a:pathLst>
              <a:path w="6627681" h="3081871">
                <a:moveTo>
                  <a:pt x="0" y="0"/>
                </a:moveTo>
                <a:lnTo>
                  <a:pt x="6627681" y="0"/>
                </a:lnTo>
                <a:lnTo>
                  <a:pt x="6627681" y="3081871"/>
                </a:lnTo>
                <a:lnTo>
                  <a:pt x="0" y="3081871"/>
                </a:lnTo>
                <a:lnTo>
                  <a:pt x="0" y="0"/>
                </a:lnTo>
                <a:close/>
              </a:path>
            </a:pathLst>
          </a:custGeom>
          <a:blipFill>
            <a:blip xmlns:r="http://schemas.openxmlformats.org/officeDocument/2006/relationships" r:embed="rId1"/>
            <a:stretch>
              <a:fillRect l="0" t="0" r="0" b="0"/>
            </a:stretch>
          </a:blipFill>
        </p:spPr>
      </p:sp>
      <p:sp>
        <p:nvSpPr>
          <p:cNvPr id="1048624" name="Freeform 3"/>
          <p:cNvSpPr/>
          <p:nvPr/>
        </p:nvSpPr>
        <p:spPr>
          <a:xfrm rot="0" flipH="1" flipV="1">
            <a:off x="0" y="0"/>
            <a:ext cx="6627681" cy="3081871"/>
          </a:xfrm>
          <a:custGeom>
            <a:avLst/>
            <a:ahLst/>
            <a:rect l="l" t="t" r="r" b="b"/>
            <a:pathLst>
              <a:path w="6627681" h="3081871">
                <a:moveTo>
                  <a:pt x="6627681" y="3081871"/>
                </a:moveTo>
                <a:lnTo>
                  <a:pt x="0" y="3081871"/>
                </a:lnTo>
                <a:lnTo>
                  <a:pt x="0" y="0"/>
                </a:lnTo>
                <a:lnTo>
                  <a:pt x="6627681" y="0"/>
                </a:lnTo>
                <a:lnTo>
                  <a:pt x="6627681" y="3081871"/>
                </a:lnTo>
                <a:close/>
              </a:path>
            </a:pathLst>
          </a:custGeom>
          <a:blipFill>
            <a:blip xmlns:r="http://schemas.openxmlformats.org/officeDocument/2006/relationships" r:embed="rId1"/>
            <a:stretch>
              <a:fillRect l="0" t="0" r="0" b="0"/>
            </a:stretch>
          </a:blipFill>
        </p:spPr>
      </p:sp>
      <p:sp>
        <p:nvSpPr>
          <p:cNvPr id="1048625" name="Freeform 4"/>
          <p:cNvSpPr/>
          <p:nvPr/>
        </p:nvSpPr>
        <p:spPr>
          <a:xfrm rot="5400000" flipH="0" flipV="0">
            <a:off x="3447579" y="6254878"/>
            <a:ext cx="630553" cy="6637397"/>
          </a:xfrm>
          <a:custGeom>
            <a:avLst/>
            <a:ahLst/>
            <a:rect l="l" t="t" r="r" b="b"/>
            <a:pathLst>
              <a:path w="630553" h="6637397">
                <a:moveTo>
                  <a:pt x="0" y="0"/>
                </a:moveTo>
                <a:lnTo>
                  <a:pt x="630552" y="0"/>
                </a:lnTo>
                <a:lnTo>
                  <a:pt x="630552" y="6637397"/>
                </a:lnTo>
                <a:lnTo>
                  <a:pt x="0" y="6637397"/>
                </a:lnTo>
                <a:lnTo>
                  <a:pt x="0" y="0"/>
                </a:lnTo>
                <a:close/>
              </a:path>
            </a:pathLst>
          </a:custGeom>
          <a:blipFill>
            <a:blip xmlns:r="http://schemas.openxmlformats.org/officeDocument/2006/relationships" r:embed="rId2"/>
            <a:stretch>
              <a:fillRect l="0" t="0" r="0" b="0"/>
            </a:stretch>
          </a:blipFill>
        </p:spPr>
      </p:sp>
      <p:sp>
        <p:nvSpPr>
          <p:cNvPr id="1048626" name="Freeform 5"/>
          <p:cNvSpPr/>
          <p:nvPr/>
        </p:nvSpPr>
        <p:spPr>
          <a:xfrm rot="5400000" flipH="1" flipV="1">
            <a:off x="14163849" y="-2605275"/>
            <a:ext cx="630553" cy="6637397"/>
          </a:xfrm>
          <a:custGeom>
            <a:avLst/>
            <a:ahLst/>
            <a:rect l="l" t="t" r="r" b="b"/>
            <a:pathLst>
              <a:path w="630553" h="6637397">
                <a:moveTo>
                  <a:pt x="630553" y="6637397"/>
                </a:moveTo>
                <a:lnTo>
                  <a:pt x="0" y="6637397"/>
                </a:lnTo>
                <a:lnTo>
                  <a:pt x="0" y="0"/>
                </a:lnTo>
                <a:lnTo>
                  <a:pt x="630553" y="0"/>
                </a:lnTo>
                <a:lnTo>
                  <a:pt x="630553" y="6637397"/>
                </a:lnTo>
                <a:close/>
              </a:path>
            </a:pathLst>
          </a:custGeom>
          <a:blipFill>
            <a:blip xmlns:r="http://schemas.openxmlformats.org/officeDocument/2006/relationships" r:embed="rId2"/>
            <a:stretch>
              <a:fillRect l="0" t="0" r="0" b="0"/>
            </a:stretch>
          </a:blipFill>
        </p:spPr>
      </p:sp>
      <p:sp>
        <p:nvSpPr>
          <p:cNvPr id="1048627" name="TextBox 6"/>
          <p:cNvSpPr txBox="1"/>
          <p:nvPr/>
        </p:nvSpPr>
        <p:spPr>
          <a:xfrm rot="0">
            <a:off x="3313840" y="1463471"/>
            <a:ext cx="11198315" cy="1301939"/>
          </a:xfrm>
          <a:prstGeom prst="rect"/>
        </p:spPr>
        <p:txBody>
          <a:bodyPr anchor="t" bIns="0" lIns="0" rIns="0" rtlCol="0" tIns="0">
            <a:spAutoFit/>
          </a:bodyPr>
          <a:p>
            <a:pPr algn="ctr">
              <a:lnSpc>
                <a:spcPts val="5265"/>
              </a:lnSpc>
            </a:pPr>
            <a:r>
              <a:rPr sz="5265" lang="en-US">
                <a:solidFill>
                  <a:srgbClr val="000000"/>
                </a:solidFill>
                <a:latin typeface="Sergio Trendy"/>
                <a:ea typeface="Sergio Trendy"/>
                <a:cs typeface="Sergio Trendy"/>
                <a:sym typeface="Sergio Trendy"/>
              </a:rPr>
              <a:t>IMPLEMENTASI KURIKULUM MERDEKA DALAM PAI</a:t>
            </a:r>
          </a:p>
        </p:txBody>
      </p:sp>
      <p:grpSp>
        <p:nvGrpSpPr>
          <p:cNvPr id="36" name="Group 7"/>
          <p:cNvGrpSpPr/>
          <p:nvPr/>
        </p:nvGrpSpPr>
        <p:grpSpPr>
          <a:xfrm rot="0">
            <a:off x="2151129" y="2881068"/>
            <a:ext cx="13985742" cy="5708333"/>
            <a:chOff x="0" y="0"/>
            <a:chExt cx="3683488" cy="1503429"/>
          </a:xfrm>
        </p:grpSpPr>
        <p:sp>
          <p:nvSpPr>
            <p:cNvPr id="1048628" name="Freeform 8"/>
            <p:cNvSpPr/>
            <p:nvPr/>
          </p:nvSpPr>
          <p:spPr>
            <a:xfrm rot="0" flipH="0" flipV="0">
              <a:off x="0" y="0"/>
              <a:ext cx="3683488" cy="1503429"/>
            </a:xfrm>
            <a:custGeom>
              <a:avLst/>
              <a:ahLst/>
              <a:rect l="l" t="t" r="r" b="b"/>
              <a:pathLst>
                <a:path w="3683488" h="1503429">
                  <a:moveTo>
                    <a:pt x="28231" y="0"/>
                  </a:moveTo>
                  <a:lnTo>
                    <a:pt x="3655256" y="0"/>
                  </a:lnTo>
                  <a:cubicBezTo>
                    <a:pt x="3670848" y="0"/>
                    <a:pt x="3683488" y="12640"/>
                    <a:pt x="3683488" y="28231"/>
                  </a:cubicBezTo>
                  <a:lnTo>
                    <a:pt x="3683488" y="1475198"/>
                  </a:lnTo>
                  <a:cubicBezTo>
                    <a:pt x="3683488" y="1490790"/>
                    <a:pt x="3670848" y="1503429"/>
                    <a:pt x="3655256" y="1503429"/>
                  </a:cubicBezTo>
                  <a:lnTo>
                    <a:pt x="28231" y="1503429"/>
                  </a:lnTo>
                  <a:cubicBezTo>
                    <a:pt x="12640" y="1503429"/>
                    <a:pt x="0" y="1490790"/>
                    <a:pt x="0" y="1475198"/>
                  </a:cubicBezTo>
                  <a:lnTo>
                    <a:pt x="0" y="28231"/>
                  </a:lnTo>
                  <a:cubicBezTo>
                    <a:pt x="0" y="12640"/>
                    <a:pt x="12640" y="0"/>
                    <a:pt x="28231" y="0"/>
                  </a:cubicBezTo>
                  <a:close/>
                </a:path>
              </a:pathLst>
            </a:custGeom>
            <a:solidFill>
              <a:srgbClr val="FFFFFF"/>
            </a:solidFill>
            <a:ln w="38100" cap="rnd">
              <a:solidFill>
                <a:srgbClr val="1C98ED"/>
              </a:solidFill>
              <a:prstDash val="lgDash"/>
              <a:round/>
            </a:ln>
          </p:spPr>
        </p:sp>
        <p:sp>
          <p:nvSpPr>
            <p:cNvPr id="1048629" name="TextBox 9"/>
            <p:cNvSpPr txBox="1"/>
            <p:nvPr/>
          </p:nvSpPr>
          <p:spPr>
            <a:xfrm>
              <a:off x="0" y="-38100"/>
              <a:ext cx="3683488" cy="1541529"/>
            </a:xfrm>
            <a:prstGeom prst="rect"/>
          </p:spPr>
          <p:txBody>
            <a:bodyPr anchor="ctr" bIns="50800" lIns="50800" rIns="50800" rtlCol="0" tIns="50800"/>
            <a:p>
              <a:pPr algn="ctr">
                <a:lnSpc>
                  <a:spcPts val="2659"/>
                </a:lnSpc>
                <a:spcBef>
                  <a:spcPct val="0"/>
                </a:spcBef>
              </a:pPr>
            </a:p>
          </p:txBody>
        </p:sp>
      </p:grpSp>
      <p:sp>
        <p:nvSpPr>
          <p:cNvPr id="1048630" name="TextBox 10"/>
          <p:cNvSpPr txBox="1"/>
          <p:nvPr/>
        </p:nvSpPr>
        <p:spPr>
          <a:xfrm rot="0">
            <a:off x="3043332" y="3270986"/>
            <a:ext cx="12201336" cy="4852295"/>
          </a:xfrm>
          <a:prstGeom prst="rect"/>
        </p:spPr>
        <p:txBody>
          <a:bodyPr anchor="t" bIns="0" lIns="0" rIns="0" rtlCol="0" tIns="0">
            <a:spAutoFit/>
          </a:bodyPr>
          <a:p>
            <a:pPr algn="ctr">
              <a:lnSpc>
                <a:spcPts val="5488"/>
              </a:lnSpc>
            </a:pPr>
            <a:r>
              <a:rPr sz="3920" lang="en-US">
                <a:solidFill>
                  <a:srgbClr val="000000"/>
                </a:solidFill>
                <a:latin typeface="Alata"/>
                <a:ea typeface="Alata"/>
                <a:cs typeface="Alata"/>
                <a:sym typeface="Alata"/>
              </a:rPr>
              <a:t>Dalam PAI, penerapan Kurikulum Merdeka bisa dilakukan dengan menghubungkan materi dengan kehidupan siswa. Misalnya materi akhlak tidak hanya dijelaskan secara teori, tetapi siswa diberikan kasus tentang media sosial. Dari situ siswa menganalisis masalah dan mencari solusi berdasarkan ajaran Islam.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FCFF"/>
        </a:solidFill>
      </p:bgPr>
    </p:bg>
    <p:spTree>
      <p:nvGrpSpPr>
        <p:cNvPr id="37" name=""/>
        <p:cNvGrpSpPr/>
        <p:nvPr/>
      </p:nvGrpSpPr>
      <p:grpSpPr>
        <a:xfrm>
          <a:off x="0" y="0"/>
          <a:ext cx="0" cy="0"/>
          <a:chOff x="0" y="0"/>
          <a:chExt cx="0" cy="0"/>
        </a:xfrm>
      </p:grpSpPr>
      <p:sp>
        <p:nvSpPr>
          <p:cNvPr id="1048631" name="Freeform 2"/>
          <p:cNvSpPr/>
          <p:nvPr/>
        </p:nvSpPr>
        <p:spPr>
          <a:xfrm rot="0" flipH="0" flipV="0">
            <a:off x="11660319" y="7205129"/>
            <a:ext cx="6627681" cy="3081871"/>
          </a:xfrm>
          <a:custGeom>
            <a:avLst/>
            <a:ahLst/>
            <a:rect l="l" t="t" r="r" b="b"/>
            <a:pathLst>
              <a:path w="6627681" h="3081871">
                <a:moveTo>
                  <a:pt x="0" y="0"/>
                </a:moveTo>
                <a:lnTo>
                  <a:pt x="6627681" y="0"/>
                </a:lnTo>
                <a:lnTo>
                  <a:pt x="6627681" y="3081871"/>
                </a:lnTo>
                <a:lnTo>
                  <a:pt x="0" y="3081871"/>
                </a:lnTo>
                <a:lnTo>
                  <a:pt x="0" y="0"/>
                </a:lnTo>
                <a:close/>
              </a:path>
            </a:pathLst>
          </a:custGeom>
          <a:blipFill>
            <a:blip xmlns:r="http://schemas.openxmlformats.org/officeDocument/2006/relationships" r:embed="rId1"/>
            <a:stretch>
              <a:fillRect l="0" t="0" r="0" b="0"/>
            </a:stretch>
          </a:blipFill>
        </p:spPr>
      </p:sp>
      <p:sp>
        <p:nvSpPr>
          <p:cNvPr id="1048632" name="Freeform 3"/>
          <p:cNvSpPr/>
          <p:nvPr/>
        </p:nvSpPr>
        <p:spPr>
          <a:xfrm rot="0" flipH="1" flipV="1">
            <a:off x="0" y="0"/>
            <a:ext cx="6627681" cy="3081871"/>
          </a:xfrm>
          <a:custGeom>
            <a:avLst/>
            <a:ahLst/>
            <a:rect l="l" t="t" r="r" b="b"/>
            <a:pathLst>
              <a:path w="6627681" h="3081871">
                <a:moveTo>
                  <a:pt x="6627681" y="3081871"/>
                </a:moveTo>
                <a:lnTo>
                  <a:pt x="0" y="3081871"/>
                </a:lnTo>
                <a:lnTo>
                  <a:pt x="0" y="0"/>
                </a:lnTo>
                <a:lnTo>
                  <a:pt x="6627681" y="0"/>
                </a:lnTo>
                <a:lnTo>
                  <a:pt x="6627681" y="3081871"/>
                </a:lnTo>
                <a:close/>
              </a:path>
            </a:pathLst>
          </a:custGeom>
          <a:blipFill>
            <a:blip xmlns:r="http://schemas.openxmlformats.org/officeDocument/2006/relationships" r:embed="rId1"/>
            <a:stretch>
              <a:fillRect l="0" t="0" r="0" b="0"/>
            </a:stretch>
          </a:blipFill>
        </p:spPr>
      </p:sp>
      <p:sp>
        <p:nvSpPr>
          <p:cNvPr id="1048633" name="Freeform 4"/>
          <p:cNvSpPr/>
          <p:nvPr/>
        </p:nvSpPr>
        <p:spPr>
          <a:xfrm rot="5400000" flipH="0" flipV="0">
            <a:off x="3447579" y="6254878"/>
            <a:ext cx="630553" cy="6637397"/>
          </a:xfrm>
          <a:custGeom>
            <a:avLst/>
            <a:ahLst/>
            <a:rect l="l" t="t" r="r" b="b"/>
            <a:pathLst>
              <a:path w="630553" h="6637397">
                <a:moveTo>
                  <a:pt x="0" y="0"/>
                </a:moveTo>
                <a:lnTo>
                  <a:pt x="630552" y="0"/>
                </a:lnTo>
                <a:lnTo>
                  <a:pt x="630552" y="6637397"/>
                </a:lnTo>
                <a:lnTo>
                  <a:pt x="0" y="6637397"/>
                </a:lnTo>
                <a:lnTo>
                  <a:pt x="0" y="0"/>
                </a:lnTo>
                <a:close/>
              </a:path>
            </a:pathLst>
          </a:custGeom>
          <a:blipFill>
            <a:blip xmlns:r="http://schemas.openxmlformats.org/officeDocument/2006/relationships" r:embed="rId2"/>
            <a:stretch>
              <a:fillRect l="0" t="0" r="0" b="0"/>
            </a:stretch>
          </a:blipFill>
        </p:spPr>
      </p:sp>
      <p:sp>
        <p:nvSpPr>
          <p:cNvPr id="1048634" name="Freeform 5"/>
          <p:cNvSpPr/>
          <p:nvPr/>
        </p:nvSpPr>
        <p:spPr>
          <a:xfrm rot="5400000" flipH="1" flipV="1">
            <a:off x="14163849" y="-2605275"/>
            <a:ext cx="630553" cy="6637397"/>
          </a:xfrm>
          <a:custGeom>
            <a:avLst/>
            <a:ahLst/>
            <a:rect l="l" t="t" r="r" b="b"/>
            <a:pathLst>
              <a:path w="630553" h="6637397">
                <a:moveTo>
                  <a:pt x="630553" y="6637397"/>
                </a:moveTo>
                <a:lnTo>
                  <a:pt x="0" y="6637397"/>
                </a:lnTo>
                <a:lnTo>
                  <a:pt x="0" y="0"/>
                </a:lnTo>
                <a:lnTo>
                  <a:pt x="630553" y="0"/>
                </a:lnTo>
                <a:lnTo>
                  <a:pt x="630553" y="6637397"/>
                </a:lnTo>
                <a:close/>
              </a:path>
            </a:pathLst>
          </a:custGeom>
          <a:blipFill>
            <a:blip xmlns:r="http://schemas.openxmlformats.org/officeDocument/2006/relationships" r:embed="rId2"/>
            <a:stretch>
              <a:fillRect l="0" t="0" r="0" b="0"/>
            </a:stretch>
          </a:blipFill>
        </p:spPr>
      </p:sp>
      <p:sp>
        <p:nvSpPr>
          <p:cNvPr id="1048635" name="TextBox 6"/>
          <p:cNvSpPr txBox="1"/>
          <p:nvPr/>
        </p:nvSpPr>
        <p:spPr>
          <a:xfrm rot="0">
            <a:off x="3313840" y="1463471"/>
            <a:ext cx="11198315" cy="636877"/>
          </a:xfrm>
          <a:prstGeom prst="rect"/>
        </p:spPr>
        <p:txBody>
          <a:bodyPr anchor="t" bIns="0" lIns="0" rIns="0" rtlCol="0" tIns="0">
            <a:spAutoFit/>
          </a:bodyPr>
          <a:p>
            <a:pPr algn="ctr">
              <a:lnSpc>
                <a:spcPts val="5265"/>
              </a:lnSpc>
            </a:pPr>
            <a:r>
              <a:rPr sz="5265" lang="en-US">
                <a:solidFill>
                  <a:srgbClr val="000000"/>
                </a:solidFill>
                <a:latin typeface="Sergio Trendy"/>
                <a:ea typeface="Sergio Trendy"/>
                <a:cs typeface="Sergio Trendy"/>
                <a:sym typeface="Sergio Trendy"/>
              </a:rPr>
              <a:t>PERAN GURU &amp; ASESMEN</a:t>
            </a:r>
          </a:p>
        </p:txBody>
      </p:sp>
      <p:grpSp>
        <p:nvGrpSpPr>
          <p:cNvPr id="38" name="Group 7"/>
          <p:cNvGrpSpPr/>
          <p:nvPr/>
        </p:nvGrpSpPr>
        <p:grpSpPr>
          <a:xfrm rot="0">
            <a:off x="2151129" y="2881068"/>
            <a:ext cx="13985742" cy="5708333"/>
            <a:chOff x="0" y="0"/>
            <a:chExt cx="3683488" cy="1503429"/>
          </a:xfrm>
        </p:grpSpPr>
        <p:sp>
          <p:nvSpPr>
            <p:cNvPr id="1048636" name="Freeform 8"/>
            <p:cNvSpPr/>
            <p:nvPr/>
          </p:nvSpPr>
          <p:spPr>
            <a:xfrm rot="0" flipH="0" flipV="0">
              <a:off x="0" y="0"/>
              <a:ext cx="3683488" cy="1503429"/>
            </a:xfrm>
            <a:custGeom>
              <a:avLst/>
              <a:ahLst/>
              <a:rect l="l" t="t" r="r" b="b"/>
              <a:pathLst>
                <a:path w="3683488" h="1503429">
                  <a:moveTo>
                    <a:pt x="28231" y="0"/>
                  </a:moveTo>
                  <a:lnTo>
                    <a:pt x="3655256" y="0"/>
                  </a:lnTo>
                  <a:cubicBezTo>
                    <a:pt x="3670848" y="0"/>
                    <a:pt x="3683488" y="12640"/>
                    <a:pt x="3683488" y="28231"/>
                  </a:cubicBezTo>
                  <a:lnTo>
                    <a:pt x="3683488" y="1475198"/>
                  </a:lnTo>
                  <a:cubicBezTo>
                    <a:pt x="3683488" y="1490790"/>
                    <a:pt x="3670848" y="1503429"/>
                    <a:pt x="3655256" y="1503429"/>
                  </a:cubicBezTo>
                  <a:lnTo>
                    <a:pt x="28231" y="1503429"/>
                  </a:lnTo>
                  <a:cubicBezTo>
                    <a:pt x="12640" y="1503429"/>
                    <a:pt x="0" y="1490790"/>
                    <a:pt x="0" y="1475198"/>
                  </a:cubicBezTo>
                  <a:lnTo>
                    <a:pt x="0" y="28231"/>
                  </a:lnTo>
                  <a:cubicBezTo>
                    <a:pt x="0" y="12640"/>
                    <a:pt x="12640" y="0"/>
                    <a:pt x="28231" y="0"/>
                  </a:cubicBezTo>
                  <a:close/>
                </a:path>
              </a:pathLst>
            </a:custGeom>
            <a:solidFill>
              <a:srgbClr val="FFFFFF"/>
            </a:solidFill>
            <a:ln w="38100" cap="rnd">
              <a:solidFill>
                <a:srgbClr val="1C98ED"/>
              </a:solidFill>
              <a:prstDash val="lgDash"/>
              <a:round/>
            </a:ln>
          </p:spPr>
        </p:sp>
        <p:sp>
          <p:nvSpPr>
            <p:cNvPr id="1048637" name="TextBox 9"/>
            <p:cNvSpPr txBox="1"/>
            <p:nvPr/>
          </p:nvSpPr>
          <p:spPr>
            <a:xfrm>
              <a:off x="0" y="-38100"/>
              <a:ext cx="3683488" cy="1541529"/>
            </a:xfrm>
            <a:prstGeom prst="rect"/>
          </p:spPr>
          <p:txBody>
            <a:bodyPr anchor="ctr" bIns="50800" lIns="50800" rIns="50800" rtlCol="0" tIns="50800"/>
            <a:p>
              <a:pPr algn="ctr">
                <a:lnSpc>
                  <a:spcPts val="2659"/>
                </a:lnSpc>
                <a:spcBef>
                  <a:spcPct val="0"/>
                </a:spcBef>
              </a:pPr>
            </a:p>
          </p:txBody>
        </p:sp>
      </p:grpSp>
      <p:sp>
        <p:nvSpPr>
          <p:cNvPr id="1048638" name="TextBox 10"/>
          <p:cNvSpPr txBox="1"/>
          <p:nvPr/>
        </p:nvSpPr>
        <p:spPr>
          <a:xfrm rot="0">
            <a:off x="3313840" y="3270986"/>
            <a:ext cx="11660319" cy="4852295"/>
          </a:xfrm>
          <a:prstGeom prst="rect"/>
        </p:spPr>
        <p:txBody>
          <a:bodyPr anchor="t" bIns="0" lIns="0" rIns="0" rtlCol="0" tIns="0">
            <a:spAutoFit/>
          </a:bodyPr>
          <a:p>
            <a:pPr algn="ctr">
              <a:lnSpc>
                <a:spcPts val="5488"/>
              </a:lnSpc>
            </a:pPr>
            <a:r>
              <a:rPr sz="3920" lang="en-US">
                <a:solidFill>
                  <a:srgbClr val="000000"/>
                </a:solidFill>
                <a:latin typeface="Alata"/>
                <a:ea typeface="Alata"/>
                <a:cs typeface="Alata"/>
                <a:sym typeface="Alata"/>
              </a:rPr>
              <a:t>Guru PAI dalam Kurikulum Merdeka bukan hanya sebagai orang yang menyampaikan materi. Guru juga menjadi fasilitator dan pembimbing. Penilaiannya pun tidak hanya berdasarkan hafalan, tetapi juga melihat keterampilan dan sikap siswa. Misalnya dalam materi ibadah, siswa bisa dinilai melalui praktik.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1FCFF"/>
        </a:solidFill>
      </p:bgPr>
    </p:bg>
    <p:spTree>
      <p:nvGrpSpPr>
        <p:cNvPr id="39" name=""/>
        <p:cNvGrpSpPr/>
        <p:nvPr/>
      </p:nvGrpSpPr>
      <p:grpSpPr>
        <a:xfrm>
          <a:off x="0" y="0"/>
          <a:ext cx="0" cy="0"/>
          <a:chOff x="0" y="0"/>
          <a:chExt cx="0" cy="0"/>
        </a:xfrm>
      </p:grpSpPr>
      <p:sp>
        <p:nvSpPr>
          <p:cNvPr id="1048639" name="Freeform 2"/>
          <p:cNvSpPr/>
          <p:nvPr/>
        </p:nvSpPr>
        <p:spPr>
          <a:xfrm rot="0" flipH="0" flipV="0">
            <a:off x="11660319" y="7205129"/>
            <a:ext cx="6627681" cy="3081871"/>
          </a:xfrm>
          <a:custGeom>
            <a:avLst/>
            <a:ahLst/>
            <a:rect l="l" t="t" r="r" b="b"/>
            <a:pathLst>
              <a:path w="6627681" h="3081871">
                <a:moveTo>
                  <a:pt x="0" y="0"/>
                </a:moveTo>
                <a:lnTo>
                  <a:pt x="6627681" y="0"/>
                </a:lnTo>
                <a:lnTo>
                  <a:pt x="6627681" y="3081871"/>
                </a:lnTo>
                <a:lnTo>
                  <a:pt x="0" y="3081871"/>
                </a:lnTo>
                <a:lnTo>
                  <a:pt x="0" y="0"/>
                </a:lnTo>
                <a:close/>
              </a:path>
            </a:pathLst>
          </a:custGeom>
          <a:blipFill>
            <a:blip xmlns:r="http://schemas.openxmlformats.org/officeDocument/2006/relationships" r:embed="rId1"/>
            <a:stretch>
              <a:fillRect l="0" t="0" r="0" b="0"/>
            </a:stretch>
          </a:blipFill>
        </p:spPr>
      </p:sp>
      <p:sp>
        <p:nvSpPr>
          <p:cNvPr id="1048640" name="Freeform 3"/>
          <p:cNvSpPr/>
          <p:nvPr/>
        </p:nvSpPr>
        <p:spPr>
          <a:xfrm rot="0" flipH="1" flipV="1">
            <a:off x="0" y="0"/>
            <a:ext cx="6627681" cy="3081871"/>
          </a:xfrm>
          <a:custGeom>
            <a:avLst/>
            <a:ahLst/>
            <a:rect l="l" t="t" r="r" b="b"/>
            <a:pathLst>
              <a:path w="6627681" h="3081871">
                <a:moveTo>
                  <a:pt x="6627681" y="3081871"/>
                </a:moveTo>
                <a:lnTo>
                  <a:pt x="0" y="3081871"/>
                </a:lnTo>
                <a:lnTo>
                  <a:pt x="0" y="0"/>
                </a:lnTo>
                <a:lnTo>
                  <a:pt x="6627681" y="0"/>
                </a:lnTo>
                <a:lnTo>
                  <a:pt x="6627681" y="3081871"/>
                </a:lnTo>
                <a:close/>
              </a:path>
            </a:pathLst>
          </a:custGeom>
          <a:blipFill>
            <a:blip xmlns:r="http://schemas.openxmlformats.org/officeDocument/2006/relationships" r:embed="rId1"/>
            <a:stretch>
              <a:fillRect l="0" t="0" r="0" b="0"/>
            </a:stretch>
          </a:blipFill>
        </p:spPr>
      </p:sp>
      <p:sp>
        <p:nvSpPr>
          <p:cNvPr id="1048641" name="Freeform 4"/>
          <p:cNvSpPr/>
          <p:nvPr/>
        </p:nvSpPr>
        <p:spPr>
          <a:xfrm rot="5400000" flipH="0" flipV="0">
            <a:off x="3447579" y="6254878"/>
            <a:ext cx="630553" cy="6637397"/>
          </a:xfrm>
          <a:custGeom>
            <a:avLst/>
            <a:ahLst/>
            <a:rect l="l" t="t" r="r" b="b"/>
            <a:pathLst>
              <a:path w="630553" h="6637397">
                <a:moveTo>
                  <a:pt x="0" y="0"/>
                </a:moveTo>
                <a:lnTo>
                  <a:pt x="630552" y="0"/>
                </a:lnTo>
                <a:lnTo>
                  <a:pt x="630552" y="6637397"/>
                </a:lnTo>
                <a:lnTo>
                  <a:pt x="0" y="6637397"/>
                </a:lnTo>
                <a:lnTo>
                  <a:pt x="0" y="0"/>
                </a:lnTo>
                <a:close/>
              </a:path>
            </a:pathLst>
          </a:custGeom>
          <a:blipFill>
            <a:blip xmlns:r="http://schemas.openxmlformats.org/officeDocument/2006/relationships" r:embed="rId2"/>
            <a:stretch>
              <a:fillRect l="0" t="0" r="0" b="0"/>
            </a:stretch>
          </a:blipFill>
        </p:spPr>
      </p:sp>
      <p:sp>
        <p:nvSpPr>
          <p:cNvPr id="1048642" name="Freeform 5"/>
          <p:cNvSpPr/>
          <p:nvPr/>
        </p:nvSpPr>
        <p:spPr>
          <a:xfrm rot="5400000" flipH="1" flipV="1">
            <a:off x="14163849" y="-2605275"/>
            <a:ext cx="630553" cy="6637397"/>
          </a:xfrm>
          <a:custGeom>
            <a:avLst/>
            <a:ahLst/>
            <a:rect l="l" t="t" r="r" b="b"/>
            <a:pathLst>
              <a:path w="630553" h="6637397">
                <a:moveTo>
                  <a:pt x="630553" y="6637397"/>
                </a:moveTo>
                <a:lnTo>
                  <a:pt x="0" y="6637397"/>
                </a:lnTo>
                <a:lnTo>
                  <a:pt x="0" y="0"/>
                </a:lnTo>
                <a:lnTo>
                  <a:pt x="630553" y="0"/>
                </a:lnTo>
                <a:lnTo>
                  <a:pt x="630553" y="6637397"/>
                </a:lnTo>
                <a:close/>
              </a:path>
            </a:pathLst>
          </a:custGeom>
          <a:blipFill>
            <a:blip xmlns:r="http://schemas.openxmlformats.org/officeDocument/2006/relationships" r:embed="rId2"/>
            <a:stretch>
              <a:fillRect l="0" t="0" r="0" b="0"/>
            </a:stretch>
          </a:blipFill>
        </p:spPr>
      </p:sp>
      <p:sp>
        <p:nvSpPr>
          <p:cNvPr id="1048643" name="TextBox 6"/>
          <p:cNvSpPr txBox="1"/>
          <p:nvPr/>
        </p:nvSpPr>
        <p:spPr>
          <a:xfrm rot="0">
            <a:off x="2151129" y="1717408"/>
            <a:ext cx="13535425" cy="636877"/>
          </a:xfrm>
          <a:prstGeom prst="rect"/>
        </p:spPr>
        <p:txBody>
          <a:bodyPr anchor="t" bIns="0" lIns="0" rIns="0" rtlCol="0" tIns="0">
            <a:spAutoFit/>
          </a:bodyPr>
          <a:p>
            <a:pPr algn="ctr">
              <a:lnSpc>
                <a:spcPts val="5265"/>
              </a:lnSpc>
            </a:pPr>
            <a:r>
              <a:rPr sz="5265" lang="en-US">
                <a:solidFill>
                  <a:srgbClr val="000000"/>
                </a:solidFill>
                <a:latin typeface="Sergio Trendy"/>
                <a:ea typeface="Sergio Trendy"/>
                <a:cs typeface="Sergio Trendy"/>
                <a:sym typeface="Sergio Trendy"/>
              </a:rPr>
              <a:t>PELUANG PENGEMBANGAN PAI</a:t>
            </a:r>
          </a:p>
        </p:txBody>
      </p:sp>
      <p:grpSp>
        <p:nvGrpSpPr>
          <p:cNvPr id="40" name="Group 7"/>
          <p:cNvGrpSpPr/>
          <p:nvPr/>
        </p:nvGrpSpPr>
        <p:grpSpPr>
          <a:xfrm rot="0">
            <a:off x="2151129" y="2881068"/>
            <a:ext cx="13985742" cy="5708333"/>
            <a:chOff x="0" y="0"/>
            <a:chExt cx="3683488" cy="1503429"/>
          </a:xfrm>
        </p:grpSpPr>
        <p:sp>
          <p:nvSpPr>
            <p:cNvPr id="1048644" name="Freeform 8"/>
            <p:cNvSpPr/>
            <p:nvPr/>
          </p:nvSpPr>
          <p:spPr>
            <a:xfrm rot="0" flipH="0" flipV="0">
              <a:off x="0" y="0"/>
              <a:ext cx="3683488" cy="1503429"/>
            </a:xfrm>
            <a:custGeom>
              <a:avLst/>
              <a:ahLst/>
              <a:rect l="l" t="t" r="r" b="b"/>
              <a:pathLst>
                <a:path w="3683488" h="1503429">
                  <a:moveTo>
                    <a:pt x="28231" y="0"/>
                  </a:moveTo>
                  <a:lnTo>
                    <a:pt x="3655256" y="0"/>
                  </a:lnTo>
                  <a:cubicBezTo>
                    <a:pt x="3670848" y="0"/>
                    <a:pt x="3683488" y="12640"/>
                    <a:pt x="3683488" y="28231"/>
                  </a:cubicBezTo>
                  <a:lnTo>
                    <a:pt x="3683488" y="1475198"/>
                  </a:lnTo>
                  <a:cubicBezTo>
                    <a:pt x="3683488" y="1490790"/>
                    <a:pt x="3670848" y="1503429"/>
                    <a:pt x="3655256" y="1503429"/>
                  </a:cubicBezTo>
                  <a:lnTo>
                    <a:pt x="28231" y="1503429"/>
                  </a:lnTo>
                  <a:cubicBezTo>
                    <a:pt x="12640" y="1503429"/>
                    <a:pt x="0" y="1490790"/>
                    <a:pt x="0" y="1475198"/>
                  </a:cubicBezTo>
                  <a:lnTo>
                    <a:pt x="0" y="28231"/>
                  </a:lnTo>
                  <a:cubicBezTo>
                    <a:pt x="0" y="12640"/>
                    <a:pt x="12640" y="0"/>
                    <a:pt x="28231" y="0"/>
                  </a:cubicBezTo>
                  <a:close/>
                </a:path>
              </a:pathLst>
            </a:custGeom>
            <a:solidFill>
              <a:srgbClr val="FFFFFF"/>
            </a:solidFill>
            <a:ln w="38100" cap="rnd">
              <a:solidFill>
                <a:srgbClr val="1C98ED"/>
              </a:solidFill>
              <a:prstDash val="lgDash"/>
              <a:round/>
            </a:ln>
          </p:spPr>
        </p:sp>
        <p:sp>
          <p:nvSpPr>
            <p:cNvPr id="1048645" name="TextBox 9"/>
            <p:cNvSpPr txBox="1"/>
            <p:nvPr/>
          </p:nvSpPr>
          <p:spPr>
            <a:xfrm>
              <a:off x="0" y="-38100"/>
              <a:ext cx="3683488" cy="1541529"/>
            </a:xfrm>
            <a:prstGeom prst="rect"/>
          </p:spPr>
          <p:txBody>
            <a:bodyPr anchor="ctr" bIns="50800" lIns="50800" rIns="50800" rtlCol="0" tIns="50800"/>
            <a:p>
              <a:pPr algn="ctr">
                <a:lnSpc>
                  <a:spcPts val="2659"/>
                </a:lnSpc>
                <a:spcBef>
                  <a:spcPct val="0"/>
                </a:spcBef>
              </a:pPr>
            </a:p>
          </p:txBody>
        </p:sp>
      </p:grpSp>
      <p:sp>
        <p:nvSpPr>
          <p:cNvPr id="1048646" name="TextBox 10"/>
          <p:cNvSpPr txBox="1"/>
          <p:nvPr/>
        </p:nvSpPr>
        <p:spPr>
          <a:xfrm rot="0">
            <a:off x="2955705" y="3484423"/>
            <a:ext cx="12376589" cy="4415896"/>
          </a:xfrm>
          <a:prstGeom prst="rect"/>
        </p:spPr>
        <p:txBody>
          <a:bodyPr anchor="t" bIns="0" lIns="0" rIns="0" rtlCol="0" tIns="0">
            <a:spAutoFit/>
          </a:bodyPr>
          <a:p>
            <a:pPr algn="ctr">
              <a:lnSpc>
                <a:spcPts val="5825"/>
              </a:lnSpc>
            </a:pPr>
            <a:r>
              <a:rPr sz="4160" lang="en-US">
                <a:solidFill>
                  <a:srgbClr val="000000"/>
                </a:solidFill>
                <a:latin typeface="Alata"/>
                <a:ea typeface="Alata"/>
                <a:cs typeface="Alata"/>
                <a:sym typeface="Alata"/>
              </a:rPr>
              <a:t>Peluangnya cukup banyak. Guru bisa menghubungkan PAI dengan masalah yang dekat dengan siswa, menggunakan teknologi, membuat projek, dan menyesuaikan pembelajaran dengan kemampuan siswa. Jadi nilai agama tidak hanya dipahami sebagai teori, tetapi bisa dipraktikkan.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FCFF"/>
        </a:solidFill>
      </p:bgPr>
    </p:bg>
    <p:spTree>
      <p:nvGrpSpPr>
        <p:cNvPr id="41" name=""/>
        <p:cNvGrpSpPr/>
        <p:nvPr/>
      </p:nvGrpSpPr>
      <p:grpSpPr>
        <a:xfrm>
          <a:off x="0" y="0"/>
          <a:ext cx="0" cy="0"/>
          <a:chOff x="0" y="0"/>
          <a:chExt cx="0" cy="0"/>
        </a:xfrm>
      </p:grpSpPr>
      <p:sp>
        <p:nvSpPr>
          <p:cNvPr id="1048647" name="Freeform 2"/>
          <p:cNvSpPr/>
          <p:nvPr/>
        </p:nvSpPr>
        <p:spPr>
          <a:xfrm rot="0" flipH="0" flipV="0">
            <a:off x="11660319" y="7205129"/>
            <a:ext cx="6627681" cy="3081871"/>
          </a:xfrm>
          <a:custGeom>
            <a:avLst/>
            <a:ahLst/>
            <a:rect l="l" t="t" r="r" b="b"/>
            <a:pathLst>
              <a:path w="6627681" h="3081871">
                <a:moveTo>
                  <a:pt x="0" y="0"/>
                </a:moveTo>
                <a:lnTo>
                  <a:pt x="6627681" y="0"/>
                </a:lnTo>
                <a:lnTo>
                  <a:pt x="6627681" y="3081871"/>
                </a:lnTo>
                <a:lnTo>
                  <a:pt x="0" y="3081871"/>
                </a:lnTo>
                <a:lnTo>
                  <a:pt x="0" y="0"/>
                </a:lnTo>
                <a:close/>
              </a:path>
            </a:pathLst>
          </a:custGeom>
          <a:blipFill>
            <a:blip xmlns:r="http://schemas.openxmlformats.org/officeDocument/2006/relationships" r:embed="rId1"/>
            <a:stretch>
              <a:fillRect l="0" t="0" r="0" b="0"/>
            </a:stretch>
          </a:blipFill>
        </p:spPr>
      </p:sp>
      <p:sp>
        <p:nvSpPr>
          <p:cNvPr id="1048648" name="Freeform 3"/>
          <p:cNvSpPr/>
          <p:nvPr/>
        </p:nvSpPr>
        <p:spPr>
          <a:xfrm rot="0" flipH="1" flipV="1">
            <a:off x="0" y="0"/>
            <a:ext cx="6627681" cy="3081871"/>
          </a:xfrm>
          <a:custGeom>
            <a:avLst/>
            <a:ahLst/>
            <a:rect l="l" t="t" r="r" b="b"/>
            <a:pathLst>
              <a:path w="6627681" h="3081871">
                <a:moveTo>
                  <a:pt x="6627681" y="3081871"/>
                </a:moveTo>
                <a:lnTo>
                  <a:pt x="0" y="3081871"/>
                </a:lnTo>
                <a:lnTo>
                  <a:pt x="0" y="0"/>
                </a:lnTo>
                <a:lnTo>
                  <a:pt x="6627681" y="0"/>
                </a:lnTo>
                <a:lnTo>
                  <a:pt x="6627681" y="3081871"/>
                </a:lnTo>
                <a:close/>
              </a:path>
            </a:pathLst>
          </a:custGeom>
          <a:blipFill>
            <a:blip xmlns:r="http://schemas.openxmlformats.org/officeDocument/2006/relationships" r:embed="rId1"/>
            <a:stretch>
              <a:fillRect l="0" t="0" r="0" b="0"/>
            </a:stretch>
          </a:blipFill>
        </p:spPr>
      </p:sp>
      <p:sp>
        <p:nvSpPr>
          <p:cNvPr id="1048649" name="Freeform 4"/>
          <p:cNvSpPr/>
          <p:nvPr/>
        </p:nvSpPr>
        <p:spPr>
          <a:xfrm rot="5400000" flipH="0" flipV="0">
            <a:off x="3447579" y="6254878"/>
            <a:ext cx="630553" cy="6637397"/>
          </a:xfrm>
          <a:custGeom>
            <a:avLst/>
            <a:ahLst/>
            <a:rect l="l" t="t" r="r" b="b"/>
            <a:pathLst>
              <a:path w="630553" h="6637397">
                <a:moveTo>
                  <a:pt x="0" y="0"/>
                </a:moveTo>
                <a:lnTo>
                  <a:pt x="630552" y="0"/>
                </a:lnTo>
                <a:lnTo>
                  <a:pt x="630552" y="6637397"/>
                </a:lnTo>
                <a:lnTo>
                  <a:pt x="0" y="6637397"/>
                </a:lnTo>
                <a:lnTo>
                  <a:pt x="0" y="0"/>
                </a:lnTo>
                <a:close/>
              </a:path>
            </a:pathLst>
          </a:custGeom>
          <a:blipFill>
            <a:blip xmlns:r="http://schemas.openxmlformats.org/officeDocument/2006/relationships" r:embed="rId2"/>
            <a:stretch>
              <a:fillRect l="0" t="0" r="0" b="0"/>
            </a:stretch>
          </a:blipFill>
        </p:spPr>
      </p:sp>
      <p:sp>
        <p:nvSpPr>
          <p:cNvPr id="1048650" name="Freeform 5"/>
          <p:cNvSpPr/>
          <p:nvPr/>
        </p:nvSpPr>
        <p:spPr>
          <a:xfrm rot="5400000" flipH="1" flipV="1">
            <a:off x="14163849" y="-2605275"/>
            <a:ext cx="630553" cy="6637397"/>
          </a:xfrm>
          <a:custGeom>
            <a:avLst/>
            <a:ahLst/>
            <a:rect l="l" t="t" r="r" b="b"/>
            <a:pathLst>
              <a:path w="630553" h="6637397">
                <a:moveTo>
                  <a:pt x="630553" y="6637397"/>
                </a:moveTo>
                <a:lnTo>
                  <a:pt x="0" y="6637397"/>
                </a:lnTo>
                <a:lnTo>
                  <a:pt x="0" y="0"/>
                </a:lnTo>
                <a:lnTo>
                  <a:pt x="630553" y="0"/>
                </a:lnTo>
                <a:lnTo>
                  <a:pt x="630553" y="6637397"/>
                </a:lnTo>
                <a:close/>
              </a:path>
            </a:pathLst>
          </a:custGeom>
          <a:blipFill>
            <a:blip xmlns:r="http://schemas.openxmlformats.org/officeDocument/2006/relationships" r:embed="rId2"/>
            <a:stretch>
              <a:fillRect l="0" t="0" r="0" b="0"/>
            </a:stretch>
          </a:blipFill>
        </p:spPr>
      </p:sp>
      <p:sp>
        <p:nvSpPr>
          <p:cNvPr id="1048651" name="TextBox 6"/>
          <p:cNvSpPr txBox="1"/>
          <p:nvPr/>
        </p:nvSpPr>
        <p:spPr>
          <a:xfrm rot="0">
            <a:off x="2151129" y="1717408"/>
            <a:ext cx="13535425" cy="636877"/>
          </a:xfrm>
          <a:prstGeom prst="rect"/>
        </p:spPr>
        <p:txBody>
          <a:bodyPr anchor="t" bIns="0" lIns="0" rIns="0" rtlCol="0" tIns="0">
            <a:spAutoFit/>
          </a:bodyPr>
          <a:p>
            <a:pPr algn="ctr">
              <a:lnSpc>
                <a:spcPts val="5265"/>
              </a:lnSpc>
            </a:pPr>
            <a:r>
              <a:rPr sz="5265" lang="en-US">
                <a:solidFill>
                  <a:srgbClr val="000000"/>
                </a:solidFill>
                <a:latin typeface="Sergio Trendy"/>
                <a:ea typeface="Sergio Trendy"/>
                <a:cs typeface="Sergio Trendy"/>
                <a:sym typeface="Sergio Trendy"/>
              </a:rPr>
              <a:t>TANTANGAN IMPLEMENTASI</a:t>
            </a:r>
          </a:p>
        </p:txBody>
      </p:sp>
      <p:grpSp>
        <p:nvGrpSpPr>
          <p:cNvPr id="42" name="Group 7"/>
          <p:cNvGrpSpPr/>
          <p:nvPr/>
        </p:nvGrpSpPr>
        <p:grpSpPr>
          <a:xfrm rot="0">
            <a:off x="2151129" y="2881068"/>
            <a:ext cx="13985742" cy="5708333"/>
            <a:chOff x="0" y="0"/>
            <a:chExt cx="3683488" cy="1503429"/>
          </a:xfrm>
        </p:grpSpPr>
        <p:sp>
          <p:nvSpPr>
            <p:cNvPr id="1048652" name="Freeform 8"/>
            <p:cNvSpPr/>
            <p:nvPr/>
          </p:nvSpPr>
          <p:spPr>
            <a:xfrm rot="0" flipH="0" flipV="0">
              <a:off x="0" y="0"/>
              <a:ext cx="3683488" cy="1503429"/>
            </a:xfrm>
            <a:custGeom>
              <a:avLst/>
              <a:ahLst/>
              <a:rect l="l" t="t" r="r" b="b"/>
              <a:pathLst>
                <a:path w="3683488" h="1503429">
                  <a:moveTo>
                    <a:pt x="28231" y="0"/>
                  </a:moveTo>
                  <a:lnTo>
                    <a:pt x="3655256" y="0"/>
                  </a:lnTo>
                  <a:cubicBezTo>
                    <a:pt x="3670848" y="0"/>
                    <a:pt x="3683488" y="12640"/>
                    <a:pt x="3683488" y="28231"/>
                  </a:cubicBezTo>
                  <a:lnTo>
                    <a:pt x="3683488" y="1475198"/>
                  </a:lnTo>
                  <a:cubicBezTo>
                    <a:pt x="3683488" y="1490790"/>
                    <a:pt x="3670848" y="1503429"/>
                    <a:pt x="3655256" y="1503429"/>
                  </a:cubicBezTo>
                  <a:lnTo>
                    <a:pt x="28231" y="1503429"/>
                  </a:lnTo>
                  <a:cubicBezTo>
                    <a:pt x="12640" y="1503429"/>
                    <a:pt x="0" y="1490790"/>
                    <a:pt x="0" y="1475198"/>
                  </a:cubicBezTo>
                  <a:lnTo>
                    <a:pt x="0" y="28231"/>
                  </a:lnTo>
                  <a:cubicBezTo>
                    <a:pt x="0" y="12640"/>
                    <a:pt x="12640" y="0"/>
                    <a:pt x="28231" y="0"/>
                  </a:cubicBezTo>
                  <a:close/>
                </a:path>
              </a:pathLst>
            </a:custGeom>
            <a:solidFill>
              <a:srgbClr val="FFFFFF"/>
            </a:solidFill>
            <a:ln w="38100" cap="rnd">
              <a:solidFill>
                <a:srgbClr val="1C98ED"/>
              </a:solidFill>
              <a:prstDash val="lgDash"/>
              <a:round/>
            </a:ln>
          </p:spPr>
        </p:sp>
        <p:sp>
          <p:nvSpPr>
            <p:cNvPr id="1048653" name="TextBox 9"/>
            <p:cNvSpPr txBox="1"/>
            <p:nvPr/>
          </p:nvSpPr>
          <p:spPr>
            <a:xfrm>
              <a:off x="0" y="-38100"/>
              <a:ext cx="3683488" cy="1541529"/>
            </a:xfrm>
            <a:prstGeom prst="rect"/>
          </p:spPr>
          <p:txBody>
            <a:bodyPr anchor="ctr" bIns="50800" lIns="50800" rIns="50800" rtlCol="0" tIns="50800"/>
            <a:p>
              <a:pPr algn="ctr">
                <a:lnSpc>
                  <a:spcPts val="2659"/>
                </a:lnSpc>
                <a:spcBef>
                  <a:spcPct val="0"/>
                </a:spcBef>
              </a:pPr>
            </a:p>
          </p:txBody>
        </p:sp>
      </p:grpSp>
      <p:sp>
        <p:nvSpPr>
          <p:cNvPr id="1048654" name="TextBox 10"/>
          <p:cNvSpPr txBox="1"/>
          <p:nvPr/>
        </p:nvSpPr>
        <p:spPr>
          <a:xfrm rot="0">
            <a:off x="2601446" y="3114768"/>
            <a:ext cx="13085109" cy="5155206"/>
          </a:xfrm>
          <a:prstGeom prst="rect"/>
        </p:spPr>
        <p:txBody>
          <a:bodyPr anchor="t" bIns="0" lIns="0" rIns="0" rtlCol="0" tIns="0">
            <a:spAutoFit/>
          </a:bodyPr>
          <a:p>
            <a:pPr algn="ctr">
              <a:lnSpc>
                <a:spcPts val="5825"/>
              </a:lnSpc>
            </a:pPr>
            <a:r>
              <a:rPr sz="4160" lang="en-US">
                <a:solidFill>
                  <a:srgbClr val="000000"/>
                </a:solidFill>
                <a:latin typeface="Alata"/>
                <a:ea typeface="Alata"/>
                <a:cs typeface="Alata"/>
                <a:sym typeface="Alata"/>
              </a:rPr>
              <a:t>Selain peluang, ada beberapa tantangan. Yang pertama adalah kesiapan guru karena perubahan kurikulum membutuhkan kemampuan baru. Kemudian fasilitas sekolah juga berbeda-beda. Dalam PAI ada tantangan khusus, yaitu inovasi pembelajaran tidak boleh membuat materi agama kehilangan dasar dan ketepatan sumbernya.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FCFF"/>
        </a:solidFill>
      </p:bgPr>
    </p:bg>
    <p:spTree>
      <p:nvGrpSpPr>
        <p:cNvPr id="43" name=""/>
        <p:cNvGrpSpPr/>
        <p:nvPr/>
      </p:nvGrpSpPr>
      <p:grpSpPr>
        <a:xfrm>
          <a:off x="0" y="0"/>
          <a:ext cx="0" cy="0"/>
          <a:chOff x="0" y="0"/>
          <a:chExt cx="0" cy="0"/>
        </a:xfrm>
      </p:grpSpPr>
      <p:sp>
        <p:nvSpPr>
          <p:cNvPr id="1048655" name="Freeform 2"/>
          <p:cNvSpPr/>
          <p:nvPr/>
        </p:nvSpPr>
        <p:spPr>
          <a:xfrm rot="0" flipH="0" flipV="0">
            <a:off x="11660319" y="7205129"/>
            <a:ext cx="6627681" cy="3081871"/>
          </a:xfrm>
          <a:custGeom>
            <a:avLst/>
            <a:ahLst/>
            <a:rect l="l" t="t" r="r" b="b"/>
            <a:pathLst>
              <a:path w="6627681" h="3081871">
                <a:moveTo>
                  <a:pt x="0" y="0"/>
                </a:moveTo>
                <a:lnTo>
                  <a:pt x="6627681" y="0"/>
                </a:lnTo>
                <a:lnTo>
                  <a:pt x="6627681" y="3081871"/>
                </a:lnTo>
                <a:lnTo>
                  <a:pt x="0" y="3081871"/>
                </a:lnTo>
                <a:lnTo>
                  <a:pt x="0" y="0"/>
                </a:lnTo>
                <a:close/>
              </a:path>
            </a:pathLst>
          </a:custGeom>
          <a:blipFill>
            <a:blip xmlns:r="http://schemas.openxmlformats.org/officeDocument/2006/relationships" r:embed="rId1"/>
            <a:stretch>
              <a:fillRect l="0" t="0" r="0" b="0"/>
            </a:stretch>
          </a:blipFill>
        </p:spPr>
      </p:sp>
      <p:sp>
        <p:nvSpPr>
          <p:cNvPr id="1048656" name="Freeform 3"/>
          <p:cNvSpPr/>
          <p:nvPr/>
        </p:nvSpPr>
        <p:spPr>
          <a:xfrm rot="0" flipH="1" flipV="1">
            <a:off x="0" y="0"/>
            <a:ext cx="6627681" cy="3081871"/>
          </a:xfrm>
          <a:custGeom>
            <a:avLst/>
            <a:ahLst/>
            <a:rect l="l" t="t" r="r" b="b"/>
            <a:pathLst>
              <a:path w="6627681" h="3081871">
                <a:moveTo>
                  <a:pt x="6627681" y="3081871"/>
                </a:moveTo>
                <a:lnTo>
                  <a:pt x="0" y="3081871"/>
                </a:lnTo>
                <a:lnTo>
                  <a:pt x="0" y="0"/>
                </a:lnTo>
                <a:lnTo>
                  <a:pt x="6627681" y="0"/>
                </a:lnTo>
                <a:lnTo>
                  <a:pt x="6627681" y="3081871"/>
                </a:lnTo>
                <a:close/>
              </a:path>
            </a:pathLst>
          </a:custGeom>
          <a:blipFill>
            <a:blip xmlns:r="http://schemas.openxmlformats.org/officeDocument/2006/relationships" r:embed="rId1"/>
            <a:stretch>
              <a:fillRect l="0" t="0" r="0" b="0"/>
            </a:stretch>
          </a:blipFill>
        </p:spPr>
      </p:sp>
      <p:sp>
        <p:nvSpPr>
          <p:cNvPr id="1048657" name="Freeform 4"/>
          <p:cNvSpPr/>
          <p:nvPr/>
        </p:nvSpPr>
        <p:spPr>
          <a:xfrm rot="5400000" flipH="0" flipV="0">
            <a:off x="3447579" y="6254878"/>
            <a:ext cx="630553" cy="6637397"/>
          </a:xfrm>
          <a:custGeom>
            <a:avLst/>
            <a:ahLst/>
            <a:rect l="l" t="t" r="r" b="b"/>
            <a:pathLst>
              <a:path w="630553" h="6637397">
                <a:moveTo>
                  <a:pt x="0" y="0"/>
                </a:moveTo>
                <a:lnTo>
                  <a:pt x="630552" y="0"/>
                </a:lnTo>
                <a:lnTo>
                  <a:pt x="630552" y="6637397"/>
                </a:lnTo>
                <a:lnTo>
                  <a:pt x="0" y="6637397"/>
                </a:lnTo>
                <a:lnTo>
                  <a:pt x="0" y="0"/>
                </a:lnTo>
                <a:close/>
              </a:path>
            </a:pathLst>
          </a:custGeom>
          <a:blipFill>
            <a:blip xmlns:r="http://schemas.openxmlformats.org/officeDocument/2006/relationships" r:embed="rId2"/>
            <a:stretch>
              <a:fillRect l="0" t="0" r="0" b="0"/>
            </a:stretch>
          </a:blipFill>
        </p:spPr>
      </p:sp>
      <p:sp>
        <p:nvSpPr>
          <p:cNvPr id="1048658" name="Freeform 5"/>
          <p:cNvSpPr/>
          <p:nvPr/>
        </p:nvSpPr>
        <p:spPr>
          <a:xfrm rot="5400000" flipH="1" flipV="1">
            <a:off x="14163849" y="-2605275"/>
            <a:ext cx="630553" cy="6637397"/>
          </a:xfrm>
          <a:custGeom>
            <a:avLst/>
            <a:ahLst/>
            <a:rect l="l" t="t" r="r" b="b"/>
            <a:pathLst>
              <a:path w="630553" h="6637397">
                <a:moveTo>
                  <a:pt x="630553" y="6637397"/>
                </a:moveTo>
                <a:lnTo>
                  <a:pt x="0" y="6637397"/>
                </a:lnTo>
                <a:lnTo>
                  <a:pt x="0" y="0"/>
                </a:lnTo>
                <a:lnTo>
                  <a:pt x="630553" y="0"/>
                </a:lnTo>
                <a:lnTo>
                  <a:pt x="630553" y="6637397"/>
                </a:lnTo>
                <a:close/>
              </a:path>
            </a:pathLst>
          </a:custGeom>
          <a:blipFill>
            <a:blip xmlns:r="http://schemas.openxmlformats.org/officeDocument/2006/relationships" r:embed="rId2"/>
            <a:stretch>
              <a:fillRect l="0" t="0" r="0" b="0"/>
            </a:stretch>
          </a:blipFill>
        </p:spPr>
      </p:sp>
      <p:sp>
        <p:nvSpPr>
          <p:cNvPr id="1048659" name="TextBox 6"/>
          <p:cNvSpPr txBox="1"/>
          <p:nvPr/>
        </p:nvSpPr>
        <p:spPr>
          <a:xfrm rot="0">
            <a:off x="3313840" y="1384877"/>
            <a:ext cx="11660319" cy="1301939"/>
          </a:xfrm>
          <a:prstGeom prst="rect"/>
        </p:spPr>
        <p:txBody>
          <a:bodyPr anchor="t" bIns="0" lIns="0" rIns="0" rtlCol="0" tIns="0">
            <a:spAutoFit/>
          </a:bodyPr>
          <a:p>
            <a:pPr algn="ctr">
              <a:lnSpc>
                <a:spcPts val="5265"/>
              </a:lnSpc>
            </a:pPr>
            <a:r>
              <a:rPr sz="5265" lang="en-US">
                <a:solidFill>
                  <a:srgbClr val="000000"/>
                </a:solidFill>
                <a:latin typeface="Sergio Trendy"/>
                <a:ea typeface="Sergio Trendy"/>
                <a:cs typeface="Sergio Trendy"/>
                <a:sym typeface="Sergio Trendy"/>
              </a:rPr>
              <a:t>RELEVANSI KURIKULUM MERDEKA DENGAN PAI</a:t>
            </a:r>
          </a:p>
        </p:txBody>
      </p:sp>
      <p:grpSp>
        <p:nvGrpSpPr>
          <p:cNvPr id="44" name="Group 7"/>
          <p:cNvGrpSpPr/>
          <p:nvPr/>
        </p:nvGrpSpPr>
        <p:grpSpPr>
          <a:xfrm rot="0">
            <a:off x="2151129" y="2881068"/>
            <a:ext cx="13985742" cy="5708333"/>
            <a:chOff x="0" y="0"/>
            <a:chExt cx="3683488" cy="1503429"/>
          </a:xfrm>
        </p:grpSpPr>
        <p:sp>
          <p:nvSpPr>
            <p:cNvPr id="1048660" name="Freeform 8"/>
            <p:cNvSpPr/>
            <p:nvPr/>
          </p:nvSpPr>
          <p:spPr>
            <a:xfrm rot="0" flipH="0" flipV="0">
              <a:off x="0" y="0"/>
              <a:ext cx="3683488" cy="1503429"/>
            </a:xfrm>
            <a:custGeom>
              <a:avLst/>
              <a:ahLst/>
              <a:rect l="l" t="t" r="r" b="b"/>
              <a:pathLst>
                <a:path w="3683488" h="1503429">
                  <a:moveTo>
                    <a:pt x="28231" y="0"/>
                  </a:moveTo>
                  <a:lnTo>
                    <a:pt x="3655256" y="0"/>
                  </a:lnTo>
                  <a:cubicBezTo>
                    <a:pt x="3670848" y="0"/>
                    <a:pt x="3683488" y="12640"/>
                    <a:pt x="3683488" y="28231"/>
                  </a:cubicBezTo>
                  <a:lnTo>
                    <a:pt x="3683488" y="1475198"/>
                  </a:lnTo>
                  <a:cubicBezTo>
                    <a:pt x="3683488" y="1490790"/>
                    <a:pt x="3670848" y="1503429"/>
                    <a:pt x="3655256" y="1503429"/>
                  </a:cubicBezTo>
                  <a:lnTo>
                    <a:pt x="28231" y="1503429"/>
                  </a:lnTo>
                  <a:cubicBezTo>
                    <a:pt x="12640" y="1503429"/>
                    <a:pt x="0" y="1490790"/>
                    <a:pt x="0" y="1475198"/>
                  </a:cubicBezTo>
                  <a:lnTo>
                    <a:pt x="0" y="28231"/>
                  </a:lnTo>
                  <a:cubicBezTo>
                    <a:pt x="0" y="12640"/>
                    <a:pt x="12640" y="0"/>
                    <a:pt x="28231" y="0"/>
                  </a:cubicBezTo>
                  <a:close/>
                </a:path>
              </a:pathLst>
            </a:custGeom>
            <a:solidFill>
              <a:srgbClr val="FFFFFF"/>
            </a:solidFill>
            <a:ln w="38100" cap="rnd">
              <a:solidFill>
                <a:srgbClr val="1C98ED"/>
              </a:solidFill>
              <a:prstDash val="lgDash"/>
              <a:round/>
            </a:ln>
          </p:spPr>
        </p:sp>
        <p:sp>
          <p:nvSpPr>
            <p:cNvPr id="1048661" name="TextBox 9"/>
            <p:cNvSpPr txBox="1"/>
            <p:nvPr/>
          </p:nvSpPr>
          <p:spPr>
            <a:xfrm>
              <a:off x="0" y="-38100"/>
              <a:ext cx="3683488" cy="1541529"/>
            </a:xfrm>
            <a:prstGeom prst="rect"/>
          </p:spPr>
          <p:txBody>
            <a:bodyPr anchor="ctr" bIns="50800" lIns="50800" rIns="50800" rtlCol="0" tIns="50800"/>
            <a:p>
              <a:pPr algn="ctr">
                <a:lnSpc>
                  <a:spcPts val="2659"/>
                </a:lnSpc>
                <a:spcBef>
                  <a:spcPct val="0"/>
                </a:spcBef>
              </a:pPr>
            </a:p>
          </p:txBody>
        </p:sp>
      </p:grpSp>
      <p:sp>
        <p:nvSpPr>
          <p:cNvPr id="1048662" name="TextBox 10"/>
          <p:cNvSpPr txBox="1"/>
          <p:nvPr/>
        </p:nvSpPr>
        <p:spPr>
          <a:xfrm rot="0">
            <a:off x="2601446" y="3114768"/>
            <a:ext cx="13085109" cy="5155206"/>
          </a:xfrm>
          <a:prstGeom prst="rect"/>
        </p:spPr>
        <p:txBody>
          <a:bodyPr anchor="t" bIns="0" lIns="0" rIns="0" rtlCol="0" tIns="0">
            <a:spAutoFit/>
          </a:bodyPr>
          <a:p>
            <a:pPr algn="ctr">
              <a:lnSpc>
                <a:spcPts val="5825"/>
              </a:lnSpc>
            </a:pPr>
            <a:r>
              <a:rPr sz="4160" lang="en-US">
                <a:solidFill>
                  <a:srgbClr val="000000"/>
                </a:solidFill>
                <a:latin typeface="Alata"/>
                <a:ea typeface="Alata"/>
                <a:cs typeface="Alata"/>
                <a:sym typeface="Alata"/>
              </a:rPr>
              <a:t>Kurikulum Merdeka relevan dengan PAI karena keduanya sama-sama ingin mengembangkan siswa secara utuh. PAI membentuk iman, takwa dan akhlak, sedangkan Kurikulum Merdeka memperkuat kompetensi dan karakter. Jadi keduanya bisa saling mendukung, terutama ketika nilai agama diterapkan dalam kehidupan nyata.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FCFF"/>
        </a:solidFill>
      </p:bgPr>
    </p:bg>
    <p:spTree>
      <p:nvGrpSpPr>
        <p:cNvPr id="45" name=""/>
        <p:cNvGrpSpPr/>
        <p:nvPr/>
      </p:nvGrpSpPr>
      <p:grpSpPr>
        <a:xfrm>
          <a:off x="0" y="0"/>
          <a:ext cx="0" cy="0"/>
          <a:chOff x="0" y="0"/>
          <a:chExt cx="0" cy="0"/>
        </a:xfrm>
      </p:grpSpPr>
      <p:sp>
        <p:nvSpPr>
          <p:cNvPr id="1048663" name="Freeform 2"/>
          <p:cNvSpPr/>
          <p:nvPr/>
        </p:nvSpPr>
        <p:spPr>
          <a:xfrm rot="0" flipH="0" flipV="0">
            <a:off x="11660319" y="7205129"/>
            <a:ext cx="6627681" cy="3081871"/>
          </a:xfrm>
          <a:custGeom>
            <a:avLst/>
            <a:ahLst/>
            <a:rect l="l" t="t" r="r" b="b"/>
            <a:pathLst>
              <a:path w="6627681" h="3081871">
                <a:moveTo>
                  <a:pt x="0" y="0"/>
                </a:moveTo>
                <a:lnTo>
                  <a:pt x="6627681" y="0"/>
                </a:lnTo>
                <a:lnTo>
                  <a:pt x="6627681" y="3081871"/>
                </a:lnTo>
                <a:lnTo>
                  <a:pt x="0" y="3081871"/>
                </a:lnTo>
                <a:lnTo>
                  <a:pt x="0" y="0"/>
                </a:lnTo>
                <a:close/>
              </a:path>
            </a:pathLst>
          </a:custGeom>
          <a:blipFill>
            <a:blip xmlns:r="http://schemas.openxmlformats.org/officeDocument/2006/relationships" r:embed="rId1"/>
            <a:stretch>
              <a:fillRect l="0" t="0" r="0" b="0"/>
            </a:stretch>
          </a:blipFill>
        </p:spPr>
      </p:sp>
      <p:sp>
        <p:nvSpPr>
          <p:cNvPr id="1048664" name="Freeform 3"/>
          <p:cNvSpPr/>
          <p:nvPr/>
        </p:nvSpPr>
        <p:spPr>
          <a:xfrm rot="0" flipH="1" flipV="1">
            <a:off x="0" y="0"/>
            <a:ext cx="6627681" cy="3081871"/>
          </a:xfrm>
          <a:custGeom>
            <a:avLst/>
            <a:ahLst/>
            <a:rect l="l" t="t" r="r" b="b"/>
            <a:pathLst>
              <a:path w="6627681" h="3081871">
                <a:moveTo>
                  <a:pt x="6627681" y="3081871"/>
                </a:moveTo>
                <a:lnTo>
                  <a:pt x="0" y="3081871"/>
                </a:lnTo>
                <a:lnTo>
                  <a:pt x="0" y="0"/>
                </a:lnTo>
                <a:lnTo>
                  <a:pt x="6627681" y="0"/>
                </a:lnTo>
                <a:lnTo>
                  <a:pt x="6627681" y="3081871"/>
                </a:lnTo>
                <a:close/>
              </a:path>
            </a:pathLst>
          </a:custGeom>
          <a:blipFill>
            <a:blip xmlns:r="http://schemas.openxmlformats.org/officeDocument/2006/relationships" r:embed="rId1"/>
            <a:stretch>
              <a:fillRect l="0" t="0" r="0" b="0"/>
            </a:stretch>
          </a:blipFill>
        </p:spPr>
      </p:sp>
      <p:sp>
        <p:nvSpPr>
          <p:cNvPr id="1048665" name="Freeform 4"/>
          <p:cNvSpPr/>
          <p:nvPr/>
        </p:nvSpPr>
        <p:spPr>
          <a:xfrm rot="5400000" flipH="0" flipV="0">
            <a:off x="3447579" y="6254878"/>
            <a:ext cx="630553" cy="6637397"/>
          </a:xfrm>
          <a:custGeom>
            <a:avLst/>
            <a:ahLst/>
            <a:rect l="l" t="t" r="r" b="b"/>
            <a:pathLst>
              <a:path w="630553" h="6637397">
                <a:moveTo>
                  <a:pt x="0" y="0"/>
                </a:moveTo>
                <a:lnTo>
                  <a:pt x="630552" y="0"/>
                </a:lnTo>
                <a:lnTo>
                  <a:pt x="630552" y="6637397"/>
                </a:lnTo>
                <a:lnTo>
                  <a:pt x="0" y="6637397"/>
                </a:lnTo>
                <a:lnTo>
                  <a:pt x="0" y="0"/>
                </a:lnTo>
                <a:close/>
              </a:path>
            </a:pathLst>
          </a:custGeom>
          <a:blipFill>
            <a:blip xmlns:r="http://schemas.openxmlformats.org/officeDocument/2006/relationships" r:embed="rId2"/>
            <a:stretch>
              <a:fillRect l="0" t="0" r="0" b="0"/>
            </a:stretch>
          </a:blipFill>
        </p:spPr>
      </p:sp>
      <p:sp>
        <p:nvSpPr>
          <p:cNvPr id="1048666" name="Freeform 5"/>
          <p:cNvSpPr/>
          <p:nvPr/>
        </p:nvSpPr>
        <p:spPr>
          <a:xfrm rot="5400000" flipH="1" flipV="1">
            <a:off x="14163849" y="-2605275"/>
            <a:ext cx="630553" cy="6637397"/>
          </a:xfrm>
          <a:custGeom>
            <a:avLst/>
            <a:ahLst/>
            <a:rect l="l" t="t" r="r" b="b"/>
            <a:pathLst>
              <a:path w="630553" h="6637397">
                <a:moveTo>
                  <a:pt x="630553" y="6637397"/>
                </a:moveTo>
                <a:lnTo>
                  <a:pt x="0" y="6637397"/>
                </a:lnTo>
                <a:lnTo>
                  <a:pt x="0" y="0"/>
                </a:lnTo>
                <a:lnTo>
                  <a:pt x="630553" y="0"/>
                </a:lnTo>
                <a:lnTo>
                  <a:pt x="630553" y="6637397"/>
                </a:lnTo>
                <a:close/>
              </a:path>
            </a:pathLst>
          </a:custGeom>
          <a:blipFill>
            <a:blip xmlns:r="http://schemas.openxmlformats.org/officeDocument/2006/relationships" r:embed="rId2"/>
            <a:stretch>
              <a:fillRect l="0" t="0" r="0" b="0"/>
            </a:stretch>
          </a:blipFill>
        </p:spPr>
      </p:sp>
      <p:sp>
        <p:nvSpPr>
          <p:cNvPr id="1048667" name="TextBox 6"/>
          <p:cNvSpPr txBox="1"/>
          <p:nvPr/>
        </p:nvSpPr>
        <p:spPr>
          <a:xfrm rot="0">
            <a:off x="3274335" y="1346342"/>
            <a:ext cx="11739331" cy="867975"/>
          </a:xfrm>
          <a:prstGeom prst="rect"/>
        </p:spPr>
        <p:txBody>
          <a:bodyPr anchor="t" bIns="0" lIns="0" rIns="0" rtlCol="0" tIns="0">
            <a:spAutoFit/>
          </a:bodyPr>
          <a:p>
            <a:pPr algn="ctr">
              <a:lnSpc>
                <a:spcPts val="7228"/>
              </a:lnSpc>
            </a:pPr>
            <a:r>
              <a:rPr sz="7228" lang="en-US">
                <a:solidFill>
                  <a:srgbClr val="000000"/>
                </a:solidFill>
                <a:latin typeface="Sergio Trendy"/>
                <a:ea typeface="Sergio Trendy"/>
                <a:cs typeface="Sergio Trendy"/>
                <a:sym typeface="Sergio Trendy"/>
              </a:rPr>
              <a:t>KESIMPULAN</a:t>
            </a:r>
          </a:p>
        </p:txBody>
      </p:sp>
      <p:grpSp>
        <p:nvGrpSpPr>
          <p:cNvPr id="46" name="Group 7"/>
          <p:cNvGrpSpPr/>
          <p:nvPr/>
        </p:nvGrpSpPr>
        <p:grpSpPr>
          <a:xfrm rot="0">
            <a:off x="2151129" y="2881068"/>
            <a:ext cx="13985742" cy="5708333"/>
            <a:chOff x="0" y="0"/>
            <a:chExt cx="3683488" cy="1503429"/>
          </a:xfrm>
        </p:grpSpPr>
        <p:sp>
          <p:nvSpPr>
            <p:cNvPr id="1048668" name="Freeform 8"/>
            <p:cNvSpPr/>
            <p:nvPr/>
          </p:nvSpPr>
          <p:spPr>
            <a:xfrm rot="0" flipH="0" flipV="0">
              <a:off x="0" y="0"/>
              <a:ext cx="3683488" cy="1503429"/>
            </a:xfrm>
            <a:custGeom>
              <a:avLst/>
              <a:ahLst/>
              <a:rect l="l" t="t" r="r" b="b"/>
              <a:pathLst>
                <a:path w="3683488" h="1503429">
                  <a:moveTo>
                    <a:pt x="28231" y="0"/>
                  </a:moveTo>
                  <a:lnTo>
                    <a:pt x="3655256" y="0"/>
                  </a:lnTo>
                  <a:cubicBezTo>
                    <a:pt x="3670848" y="0"/>
                    <a:pt x="3683488" y="12640"/>
                    <a:pt x="3683488" y="28231"/>
                  </a:cubicBezTo>
                  <a:lnTo>
                    <a:pt x="3683488" y="1475198"/>
                  </a:lnTo>
                  <a:cubicBezTo>
                    <a:pt x="3683488" y="1490790"/>
                    <a:pt x="3670848" y="1503429"/>
                    <a:pt x="3655256" y="1503429"/>
                  </a:cubicBezTo>
                  <a:lnTo>
                    <a:pt x="28231" y="1503429"/>
                  </a:lnTo>
                  <a:cubicBezTo>
                    <a:pt x="12640" y="1503429"/>
                    <a:pt x="0" y="1490790"/>
                    <a:pt x="0" y="1475198"/>
                  </a:cubicBezTo>
                  <a:lnTo>
                    <a:pt x="0" y="28231"/>
                  </a:lnTo>
                  <a:cubicBezTo>
                    <a:pt x="0" y="12640"/>
                    <a:pt x="12640" y="0"/>
                    <a:pt x="28231" y="0"/>
                  </a:cubicBezTo>
                  <a:close/>
                </a:path>
              </a:pathLst>
            </a:custGeom>
            <a:solidFill>
              <a:srgbClr val="FFFFFF"/>
            </a:solidFill>
            <a:ln w="38100" cap="rnd">
              <a:solidFill>
                <a:srgbClr val="1C98ED"/>
              </a:solidFill>
              <a:prstDash val="lgDash"/>
              <a:round/>
            </a:ln>
          </p:spPr>
        </p:sp>
        <p:sp>
          <p:nvSpPr>
            <p:cNvPr id="1048669" name="TextBox 9"/>
            <p:cNvSpPr txBox="1"/>
            <p:nvPr/>
          </p:nvSpPr>
          <p:spPr>
            <a:xfrm>
              <a:off x="0" y="-38100"/>
              <a:ext cx="3683488" cy="1541529"/>
            </a:xfrm>
            <a:prstGeom prst="rect"/>
          </p:spPr>
          <p:txBody>
            <a:bodyPr anchor="ctr" bIns="50800" lIns="50800" rIns="50800" rtlCol="0" tIns="50800"/>
            <a:p>
              <a:pPr algn="ctr">
                <a:lnSpc>
                  <a:spcPts val="2659"/>
                </a:lnSpc>
                <a:spcBef>
                  <a:spcPct val="0"/>
                </a:spcBef>
              </a:pPr>
            </a:p>
          </p:txBody>
        </p:sp>
      </p:grpSp>
      <p:sp>
        <p:nvSpPr>
          <p:cNvPr id="1048670" name="TextBox 10"/>
          <p:cNvSpPr txBox="1"/>
          <p:nvPr/>
        </p:nvSpPr>
        <p:spPr>
          <a:xfrm rot="0">
            <a:off x="2151129" y="3406909"/>
            <a:ext cx="13985742" cy="4599499"/>
          </a:xfrm>
          <a:prstGeom prst="rect"/>
        </p:spPr>
        <p:txBody>
          <a:bodyPr anchor="t" bIns="0" lIns="0" rIns="0" rtlCol="0" tIns="0">
            <a:spAutoFit/>
          </a:bodyPr>
          <a:p>
            <a:pPr algn="ctr">
              <a:lnSpc>
                <a:spcPts val="4563"/>
              </a:lnSpc>
            </a:pPr>
            <a:r>
              <a:rPr sz="3259" lang="en-US">
                <a:solidFill>
                  <a:srgbClr val="000000"/>
                </a:solidFill>
                <a:latin typeface="Alata"/>
                <a:ea typeface="Alata"/>
                <a:cs typeface="Alata"/>
                <a:sym typeface="Alata"/>
              </a:rPr>
              <a:t>Jadi, dari seluruh pembahasan dapat disimpulkan bahwa Kurikulum Merdeka memiliki relevansi dengan Pendidikan Agama Islam karena sama-sama menekankan perkembangan siswa secara utuh. Kurikulum Merdeka memberikan peluang bagi PAI untuk menjadi lebih kontekstual, menggunakan projek, teknologi dan pembelajaran yang menyesuaikan kebutuhan siswa. Tetapi penerapannya juga memiliki tantangan, terutama dari kesiapan guru, fasilitas, asesmen, administrasi dan bagaimana tetap menjaga ketepatan substansi keislaman.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FCFF"/>
        </a:solidFill>
      </p:bgPr>
    </p:bg>
    <p:spTree>
      <p:nvGrpSpPr>
        <p:cNvPr id="47" name=""/>
        <p:cNvGrpSpPr/>
        <p:nvPr/>
      </p:nvGrpSpPr>
      <p:grpSpPr>
        <a:xfrm>
          <a:off x="0" y="0"/>
          <a:ext cx="0" cy="0"/>
          <a:chOff x="0" y="0"/>
          <a:chExt cx="0" cy="0"/>
        </a:xfrm>
      </p:grpSpPr>
      <p:sp>
        <p:nvSpPr>
          <p:cNvPr id="1048671" name="Freeform 2"/>
          <p:cNvSpPr/>
          <p:nvPr/>
        </p:nvSpPr>
        <p:spPr>
          <a:xfrm rot="0" flipH="0" flipV="0">
            <a:off x="11660319" y="7205129"/>
            <a:ext cx="6627681" cy="3081871"/>
          </a:xfrm>
          <a:custGeom>
            <a:avLst/>
            <a:ahLst/>
            <a:rect l="l" t="t" r="r" b="b"/>
            <a:pathLst>
              <a:path w="6627681" h="3081871">
                <a:moveTo>
                  <a:pt x="0" y="0"/>
                </a:moveTo>
                <a:lnTo>
                  <a:pt x="6627681" y="0"/>
                </a:lnTo>
                <a:lnTo>
                  <a:pt x="6627681" y="3081871"/>
                </a:lnTo>
                <a:lnTo>
                  <a:pt x="0" y="3081871"/>
                </a:lnTo>
                <a:lnTo>
                  <a:pt x="0" y="0"/>
                </a:lnTo>
                <a:close/>
              </a:path>
            </a:pathLst>
          </a:custGeom>
          <a:blipFill>
            <a:blip xmlns:r="http://schemas.openxmlformats.org/officeDocument/2006/relationships" r:embed="rId1"/>
            <a:stretch>
              <a:fillRect l="0" t="0" r="0" b="0"/>
            </a:stretch>
          </a:blipFill>
        </p:spPr>
      </p:sp>
      <p:sp>
        <p:nvSpPr>
          <p:cNvPr id="1048672" name="Freeform 3"/>
          <p:cNvSpPr/>
          <p:nvPr/>
        </p:nvSpPr>
        <p:spPr>
          <a:xfrm rot="0" flipH="1" flipV="1">
            <a:off x="0" y="0"/>
            <a:ext cx="6627681" cy="3081871"/>
          </a:xfrm>
          <a:custGeom>
            <a:avLst/>
            <a:ahLst/>
            <a:rect l="l" t="t" r="r" b="b"/>
            <a:pathLst>
              <a:path w="6627681" h="3081871">
                <a:moveTo>
                  <a:pt x="6627681" y="3081871"/>
                </a:moveTo>
                <a:lnTo>
                  <a:pt x="0" y="3081871"/>
                </a:lnTo>
                <a:lnTo>
                  <a:pt x="0" y="0"/>
                </a:lnTo>
                <a:lnTo>
                  <a:pt x="6627681" y="0"/>
                </a:lnTo>
                <a:lnTo>
                  <a:pt x="6627681" y="3081871"/>
                </a:lnTo>
                <a:close/>
              </a:path>
            </a:pathLst>
          </a:custGeom>
          <a:blipFill>
            <a:blip xmlns:r="http://schemas.openxmlformats.org/officeDocument/2006/relationships" r:embed="rId1"/>
            <a:stretch>
              <a:fillRect l="0" t="0" r="0" b="0"/>
            </a:stretch>
          </a:blipFill>
        </p:spPr>
      </p:sp>
      <p:sp>
        <p:nvSpPr>
          <p:cNvPr id="1048673" name="Freeform 4"/>
          <p:cNvSpPr/>
          <p:nvPr/>
        </p:nvSpPr>
        <p:spPr>
          <a:xfrm rot="0" flipH="1" flipV="0">
            <a:off x="1528361" y="1238754"/>
            <a:ext cx="15231278" cy="7809492"/>
          </a:xfrm>
          <a:custGeom>
            <a:avLst/>
            <a:ahLst/>
            <a:rect l="l" t="t" r="r" b="b"/>
            <a:pathLst>
              <a:path w="15231278" h="7809492">
                <a:moveTo>
                  <a:pt x="15231278" y="0"/>
                </a:moveTo>
                <a:lnTo>
                  <a:pt x="0" y="0"/>
                </a:lnTo>
                <a:lnTo>
                  <a:pt x="0" y="7809492"/>
                </a:lnTo>
                <a:lnTo>
                  <a:pt x="15231278" y="7809492"/>
                </a:lnTo>
                <a:lnTo>
                  <a:pt x="15231278" y="0"/>
                </a:lnTo>
                <a:close/>
              </a:path>
            </a:pathLst>
          </a:custGeom>
          <a:blipFill>
            <a:blip xmlns:r="http://schemas.openxmlformats.org/officeDocument/2006/relationships" r:embed="rId2"/>
            <a:stretch>
              <a:fillRect l="0" t="0" r="0" b="0"/>
            </a:stretch>
          </a:blipFill>
        </p:spPr>
      </p:sp>
      <p:sp>
        <p:nvSpPr>
          <p:cNvPr id="1048674" name="Freeform 5"/>
          <p:cNvSpPr/>
          <p:nvPr/>
        </p:nvSpPr>
        <p:spPr>
          <a:xfrm rot="5400000" flipH="0" flipV="0">
            <a:off x="3447579" y="6254878"/>
            <a:ext cx="630553" cy="6637397"/>
          </a:xfrm>
          <a:custGeom>
            <a:avLst/>
            <a:ahLst/>
            <a:rect l="l" t="t" r="r" b="b"/>
            <a:pathLst>
              <a:path w="630553" h="6637397">
                <a:moveTo>
                  <a:pt x="0" y="0"/>
                </a:moveTo>
                <a:lnTo>
                  <a:pt x="630552" y="0"/>
                </a:lnTo>
                <a:lnTo>
                  <a:pt x="630552" y="6637397"/>
                </a:lnTo>
                <a:lnTo>
                  <a:pt x="0" y="6637397"/>
                </a:lnTo>
                <a:lnTo>
                  <a:pt x="0" y="0"/>
                </a:lnTo>
                <a:close/>
              </a:path>
            </a:pathLst>
          </a:custGeom>
          <a:blipFill>
            <a:blip xmlns:r="http://schemas.openxmlformats.org/officeDocument/2006/relationships" r:embed="rId3"/>
            <a:stretch>
              <a:fillRect l="0" t="0" r="0" b="0"/>
            </a:stretch>
          </a:blipFill>
        </p:spPr>
      </p:sp>
      <p:sp>
        <p:nvSpPr>
          <p:cNvPr id="1048675" name="Freeform 6"/>
          <p:cNvSpPr/>
          <p:nvPr/>
        </p:nvSpPr>
        <p:spPr>
          <a:xfrm rot="5400000" flipH="1" flipV="1">
            <a:off x="14163849" y="-2605275"/>
            <a:ext cx="630553" cy="6637397"/>
          </a:xfrm>
          <a:custGeom>
            <a:avLst/>
            <a:ahLst/>
            <a:rect l="l" t="t" r="r" b="b"/>
            <a:pathLst>
              <a:path w="630553" h="6637397">
                <a:moveTo>
                  <a:pt x="630553" y="6637397"/>
                </a:moveTo>
                <a:lnTo>
                  <a:pt x="0" y="6637397"/>
                </a:lnTo>
                <a:lnTo>
                  <a:pt x="0" y="0"/>
                </a:lnTo>
                <a:lnTo>
                  <a:pt x="630553" y="0"/>
                </a:lnTo>
                <a:lnTo>
                  <a:pt x="630553" y="6637397"/>
                </a:lnTo>
                <a:close/>
              </a:path>
            </a:pathLst>
          </a:custGeom>
          <a:blipFill>
            <a:blip xmlns:r="http://schemas.openxmlformats.org/officeDocument/2006/relationships" r:embed="rId3"/>
            <a:stretch>
              <a:fillRect l="0" t="0" r="0" b="0"/>
            </a:stretch>
          </a:blipFill>
        </p:spPr>
      </p:sp>
      <p:sp>
        <p:nvSpPr>
          <p:cNvPr id="1048676" name="TextBox 7"/>
          <p:cNvSpPr txBox="1"/>
          <p:nvPr/>
        </p:nvSpPr>
        <p:spPr>
          <a:xfrm rot="0">
            <a:off x="3143491" y="4704286"/>
            <a:ext cx="12001017" cy="1211803"/>
          </a:xfrm>
          <a:prstGeom prst="rect"/>
        </p:spPr>
        <p:txBody>
          <a:bodyPr anchor="t" bIns="0" lIns="0" rIns="0" rtlCol="0" tIns="0">
            <a:spAutoFit/>
          </a:bodyPr>
          <a:p>
            <a:pPr algn="ctr">
              <a:lnSpc>
                <a:spcPts val="10185"/>
              </a:lnSpc>
            </a:pPr>
            <a:r>
              <a:rPr sz="10185" lang="en-US">
                <a:solidFill>
                  <a:srgbClr val="000000"/>
                </a:solidFill>
                <a:latin typeface="Sergio Trendy"/>
                <a:ea typeface="Sergio Trendy"/>
                <a:cs typeface="Sergio Trendy"/>
                <a:sym typeface="Sergio Trendy"/>
              </a:rPr>
              <a:t>TERIMA KASIH</a:t>
            </a:r>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Aulia Ramadhani_PPT Pengembangan Kurikulum PAI</dc:title>
  <dc:creator>CPH2577</dc:creator>
  <dcterms:created xsi:type="dcterms:W3CDTF">2006-08-15T10:00:00Z</dcterms:created>
  <dcterms:modified xsi:type="dcterms:W3CDTF">2026-09-30T13:03:48Z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facb83d5b6ac48cb92734fe7ab6b43b7_23</vt:lpwstr>
  </property>
</Properties>
</file>